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3781" r:id="rId4"/>
    <p:sldId id="3783" r:id="rId5"/>
    <p:sldId id="3787" r:id="rId6"/>
    <p:sldId id="3785" r:id="rId7"/>
    <p:sldId id="3786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5" autoAdjust="0"/>
    <p:restoredTop sz="68093" autoAdjust="0"/>
  </p:normalViewPr>
  <p:slideViewPr>
    <p:cSldViewPr snapToGrid="0">
      <p:cViewPr varScale="1">
        <p:scale>
          <a:sx n="64" d="100"/>
          <a:sy n="64" d="100"/>
        </p:scale>
        <p:origin x="867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C25E28-CE3C-4FEE-BD92-05AF75DBC056}" type="doc">
      <dgm:prSet loTypeId="urn:microsoft.com/office/officeart/2005/8/layout/matrix3" loCatId="matrix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C3DC5641-1E24-414C-8E65-63E4F86D20A5}">
      <dgm:prSet phldrT="[文本]" custT="1"/>
      <dgm:spPr/>
      <dgm:t>
        <a:bodyPr/>
        <a:lstStyle/>
        <a:p>
          <a:r>
            <a:rPr lang="zh-CN" altLang="zh-CN" sz="1600" b="1" dirty="0">
              <a:latin typeface="宋体" panose="02010600030101010101" pitchFamily="2" charset="-122"/>
              <a:ea typeface="宋体" panose="02010600030101010101" pitchFamily="2" charset="-122"/>
            </a:rPr>
            <a:t>①</a:t>
          </a:r>
          <a:endParaRPr lang="en-US" altLang="zh-CN" sz="1600" b="1" dirty="0">
            <a:latin typeface="宋体" panose="02010600030101010101" pitchFamily="2" charset="-122"/>
            <a:ea typeface="宋体" panose="02010600030101010101" pitchFamily="2" charset="-122"/>
          </a:endParaRPr>
        </a:p>
        <a:p>
          <a:r>
            <a:rPr lang="zh-CN" altLang="en-US" sz="1600" b="1" dirty="0"/>
            <a:t>技术与运营手段</a:t>
          </a:r>
        </a:p>
      </dgm:t>
    </dgm:pt>
    <dgm:pt modelId="{8FB79E80-0AFD-4E83-A46E-10D5AFAB3382}" type="parTrans" cxnId="{956E91CE-0217-48C5-96B2-5BF9E941C55D}">
      <dgm:prSet/>
      <dgm:spPr/>
      <dgm:t>
        <a:bodyPr/>
        <a:lstStyle/>
        <a:p>
          <a:endParaRPr lang="zh-CN" altLang="en-US" sz="1600" b="1"/>
        </a:p>
      </dgm:t>
    </dgm:pt>
    <dgm:pt modelId="{A4AFC815-846F-4BD7-B585-6B7C7BB4166D}" type="sibTrans" cxnId="{956E91CE-0217-48C5-96B2-5BF9E941C55D}">
      <dgm:prSet/>
      <dgm:spPr/>
      <dgm:t>
        <a:bodyPr/>
        <a:lstStyle/>
        <a:p>
          <a:endParaRPr lang="zh-CN" altLang="en-US" sz="1600" b="1"/>
        </a:p>
      </dgm:t>
    </dgm:pt>
    <dgm:pt modelId="{16C54793-2030-4047-A3B7-B9F753D585AF}">
      <dgm:prSet phldrT="[文本]" custT="1"/>
      <dgm:spPr/>
      <dgm:t>
        <a:bodyPr/>
        <a:lstStyle/>
        <a:p>
          <a:r>
            <a:rPr lang="zh-CN" altLang="en-US" sz="1600" b="1" dirty="0">
              <a:latin typeface="宋体" panose="02010600030101010101" pitchFamily="2" charset="-122"/>
              <a:ea typeface="宋体" panose="02010600030101010101" pitchFamily="2" charset="-122"/>
            </a:rPr>
            <a:t>②</a:t>
          </a:r>
          <a:endParaRPr lang="en-US" altLang="zh-CN" sz="1600" b="1" dirty="0">
            <a:latin typeface="宋体" panose="02010600030101010101" pitchFamily="2" charset="-122"/>
            <a:ea typeface="宋体" panose="02010600030101010101" pitchFamily="2" charset="-122"/>
          </a:endParaRPr>
        </a:p>
        <a:p>
          <a:r>
            <a:rPr lang="zh-CN" altLang="en-US" sz="1600" b="1" dirty="0"/>
            <a:t>心态与管理沟通</a:t>
          </a:r>
        </a:p>
      </dgm:t>
    </dgm:pt>
    <dgm:pt modelId="{175983E8-6F99-45D1-B118-B7893CB7037F}" type="parTrans" cxnId="{0299870C-7836-435C-8966-D1D3ACC984BD}">
      <dgm:prSet/>
      <dgm:spPr/>
      <dgm:t>
        <a:bodyPr/>
        <a:lstStyle/>
        <a:p>
          <a:endParaRPr lang="zh-CN" altLang="en-US" sz="1600" b="1"/>
        </a:p>
      </dgm:t>
    </dgm:pt>
    <dgm:pt modelId="{BCE09A1B-6C0B-404D-96B1-A88634D0FFDE}" type="sibTrans" cxnId="{0299870C-7836-435C-8966-D1D3ACC984BD}">
      <dgm:prSet/>
      <dgm:spPr/>
      <dgm:t>
        <a:bodyPr/>
        <a:lstStyle/>
        <a:p>
          <a:endParaRPr lang="zh-CN" altLang="en-US" sz="1600" b="1"/>
        </a:p>
      </dgm:t>
    </dgm:pt>
    <dgm:pt modelId="{6B8EFB76-6C3D-4BA1-BA26-FFCE449E3B78}">
      <dgm:prSet phldrT="[文本]" custT="1"/>
      <dgm:spPr/>
      <dgm:t>
        <a:bodyPr/>
        <a:lstStyle/>
        <a:p>
          <a:r>
            <a:rPr lang="zh-CN" altLang="en-US" sz="1600" b="1" dirty="0">
              <a:latin typeface="宋体" panose="02010600030101010101" pitchFamily="2" charset="-122"/>
              <a:ea typeface="宋体" panose="02010600030101010101" pitchFamily="2" charset="-122"/>
            </a:rPr>
            <a:t>③</a:t>
          </a:r>
          <a:endParaRPr lang="en-US" altLang="zh-CN" sz="1600" b="1" dirty="0">
            <a:latin typeface="宋体" panose="02010600030101010101" pitchFamily="2" charset="-122"/>
            <a:ea typeface="宋体" panose="02010600030101010101" pitchFamily="2" charset="-122"/>
          </a:endParaRPr>
        </a:p>
        <a:p>
          <a:r>
            <a:rPr lang="zh-CN" altLang="en-US" sz="1600" b="1" dirty="0"/>
            <a:t>团队赋能与管理</a:t>
          </a:r>
        </a:p>
      </dgm:t>
    </dgm:pt>
    <dgm:pt modelId="{8014B564-A0C2-47DC-96A3-5F7489FBFEDE}" type="parTrans" cxnId="{4F03C647-4002-4CA8-BAA9-FBDD91F610E4}">
      <dgm:prSet/>
      <dgm:spPr/>
      <dgm:t>
        <a:bodyPr/>
        <a:lstStyle/>
        <a:p>
          <a:endParaRPr lang="zh-CN" altLang="en-US" sz="1600" b="1"/>
        </a:p>
      </dgm:t>
    </dgm:pt>
    <dgm:pt modelId="{73771923-D27D-4339-AAD6-932D64B5272E}" type="sibTrans" cxnId="{4F03C647-4002-4CA8-BAA9-FBDD91F610E4}">
      <dgm:prSet/>
      <dgm:spPr/>
      <dgm:t>
        <a:bodyPr/>
        <a:lstStyle/>
        <a:p>
          <a:endParaRPr lang="zh-CN" altLang="en-US" sz="1600" b="1"/>
        </a:p>
      </dgm:t>
    </dgm:pt>
    <dgm:pt modelId="{00F3762E-0FFC-492B-BAFB-0DDA31D014A9}">
      <dgm:prSet phldrT="[文本]" custT="1"/>
      <dgm:spPr/>
      <dgm:t>
        <a:bodyPr/>
        <a:lstStyle/>
        <a:p>
          <a:r>
            <a:rPr lang="zh-CN" altLang="en-US" sz="1600" b="1" dirty="0">
              <a:latin typeface="宋体" panose="02010600030101010101" pitchFamily="2" charset="-122"/>
              <a:ea typeface="宋体" panose="02010600030101010101" pitchFamily="2" charset="-122"/>
            </a:rPr>
            <a:t>④</a:t>
          </a:r>
          <a:endParaRPr lang="en-US" altLang="zh-CN" sz="1600" b="1" dirty="0">
            <a:latin typeface="宋体" panose="02010600030101010101" pitchFamily="2" charset="-122"/>
            <a:ea typeface="宋体" panose="02010600030101010101" pitchFamily="2" charset="-122"/>
          </a:endParaRPr>
        </a:p>
        <a:p>
          <a:r>
            <a:rPr lang="zh-CN" altLang="en-US" sz="1600" b="1" dirty="0"/>
            <a:t>共享客服与众包展望 </a:t>
          </a:r>
        </a:p>
      </dgm:t>
    </dgm:pt>
    <dgm:pt modelId="{35ECC9BB-CF2C-438A-9F00-7521CAE772AB}" type="parTrans" cxnId="{7764A0DB-FE09-4CF8-A34A-DD131E11E4DE}">
      <dgm:prSet/>
      <dgm:spPr/>
      <dgm:t>
        <a:bodyPr/>
        <a:lstStyle/>
        <a:p>
          <a:endParaRPr lang="zh-CN" altLang="en-US" sz="1600" b="1"/>
        </a:p>
      </dgm:t>
    </dgm:pt>
    <dgm:pt modelId="{95758D31-46AF-46F5-BF7F-68A7057A6D5C}" type="sibTrans" cxnId="{7764A0DB-FE09-4CF8-A34A-DD131E11E4DE}">
      <dgm:prSet/>
      <dgm:spPr/>
      <dgm:t>
        <a:bodyPr/>
        <a:lstStyle/>
        <a:p>
          <a:endParaRPr lang="zh-CN" altLang="en-US" sz="1600" b="1"/>
        </a:p>
      </dgm:t>
    </dgm:pt>
    <dgm:pt modelId="{2678A0BA-05F1-4036-8282-7D908E8D85D2}" type="pres">
      <dgm:prSet presAssocID="{B1C25E28-CE3C-4FEE-BD92-05AF75DBC056}" presName="matrix" presStyleCnt="0">
        <dgm:presLayoutVars>
          <dgm:chMax val="1"/>
          <dgm:dir/>
          <dgm:resizeHandles val="exact"/>
        </dgm:presLayoutVars>
      </dgm:prSet>
      <dgm:spPr/>
    </dgm:pt>
    <dgm:pt modelId="{088BA2D1-78FD-4D38-A883-E1AEA5A98AE8}" type="pres">
      <dgm:prSet presAssocID="{B1C25E28-CE3C-4FEE-BD92-05AF75DBC056}" presName="diamond" presStyleLbl="bgShp" presStyleIdx="0" presStyleCnt="1"/>
      <dgm:spPr/>
    </dgm:pt>
    <dgm:pt modelId="{FDF8FCCF-AAD1-4D80-BD35-436FE829E6EF}" type="pres">
      <dgm:prSet presAssocID="{B1C25E28-CE3C-4FEE-BD92-05AF75DBC056}" presName="quad1" presStyleLbl="node1" presStyleIdx="0" presStyleCnt="4" custLinFactNeighborY="960">
        <dgm:presLayoutVars>
          <dgm:chMax val="0"/>
          <dgm:chPref val="0"/>
          <dgm:bulletEnabled val="1"/>
        </dgm:presLayoutVars>
      </dgm:prSet>
      <dgm:spPr/>
    </dgm:pt>
    <dgm:pt modelId="{57D84112-3D22-4A30-B200-165F653C35FE}" type="pres">
      <dgm:prSet presAssocID="{B1C25E28-CE3C-4FEE-BD92-05AF75DBC056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B49B390-BA73-45D3-BB9A-097D23409C84}" type="pres">
      <dgm:prSet presAssocID="{B1C25E28-CE3C-4FEE-BD92-05AF75DBC056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CA98074-2924-45B6-9227-DA5880860CB0}" type="pres">
      <dgm:prSet presAssocID="{B1C25E28-CE3C-4FEE-BD92-05AF75DBC056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0299870C-7836-435C-8966-D1D3ACC984BD}" srcId="{B1C25E28-CE3C-4FEE-BD92-05AF75DBC056}" destId="{16C54793-2030-4047-A3B7-B9F753D585AF}" srcOrd="1" destOrd="0" parTransId="{175983E8-6F99-45D1-B118-B7893CB7037F}" sibTransId="{BCE09A1B-6C0B-404D-96B1-A88634D0FFDE}"/>
    <dgm:cxn modelId="{A1E0AE24-978C-4931-B078-FE056EA2F9C6}" type="presOf" srcId="{B1C25E28-CE3C-4FEE-BD92-05AF75DBC056}" destId="{2678A0BA-05F1-4036-8282-7D908E8D85D2}" srcOrd="0" destOrd="0" presId="urn:microsoft.com/office/officeart/2005/8/layout/matrix3"/>
    <dgm:cxn modelId="{23A44333-2783-40E6-8A0A-25AB7BB8F4ED}" type="presOf" srcId="{6B8EFB76-6C3D-4BA1-BA26-FFCE449E3B78}" destId="{EB49B390-BA73-45D3-BB9A-097D23409C84}" srcOrd="0" destOrd="0" presId="urn:microsoft.com/office/officeart/2005/8/layout/matrix3"/>
    <dgm:cxn modelId="{4F03C647-4002-4CA8-BAA9-FBDD91F610E4}" srcId="{B1C25E28-CE3C-4FEE-BD92-05AF75DBC056}" destId="{6B8EFB76-6C3D-4BA1-BA26-FFCE449E3B78}" srcOrd="2" destOrd="0" parTransId="{8014B564-A0C2-47DC-96A3-5F7489FBFEDE}" sibTransId="{73771923-D27D-4339-AAD6-932D64B5272E}"/>
    <dgm:cxn modelId="{3C28C16C-5AAB-48F3-A0FD-BEAC4633B157}" type="presOf" srcId="{C3DC5641-1E24-414C-8E65-63E4F86D20A5}" destId="{FDF8FCCF-AAD1-4D80-BD35-436FE829E6EF}" srcOrd="0" destOrd="0" presId="urn:microsoft.com/office/officeart/2005/8/layout/matrix3"/>
    <dgm:cxn modelId="{147FAD91-4AFB-408E-9739-17F35EE40C24}" type="presOf" srcId="{16C54793-2030-4047-A3B7-B9F753D585AF}" destId="{57D84112-3D22-4A30-B200-165F653C35FE}" srcOrd="0" destOrd="0" presId="urn:microsoft.com/office/officeart/2005/8/layout/matrix3"/>
    <dgm:cxn modelId="{956E91CE-0217-48C5-96B2-5BF9E941C55D}" srcId="{B1C25E28-CE3C-4FEE-BD92-05AF75DBC056}" destId="{C3DC5641-1E24-414C-8E65-63E4F86D20A5}" srcOrd="0" destOrd="0" parTransId="{8FB79E80-0AFD-4E83-A46E-10D5AFAB3382}" sibTransId="{A4AFC815-846F-4BD7-B585-6B7C7BB4166D}"/>
    <dgm:cxn modelId="{1234C0D1-E4C0-424B-BA97-3FCC634BB337}" type="presOf" srcId="{00F3762E-0FFC-492B-BAFB-0DDA31D014A9}" destId="{9CA98074-2924-45B6-9227-DA5880860CB0}" srcOrd="0" destOrd="0" presId="urn:microsoft.com/office/officeart/2005/8/layout/matrix3"/>
    <dgm:cxn modelId="{7764A0DB-FE09-4CF8-A34A-DD131E11E4DE}" srcId="{B1C25E28-CE3C-4FEE-BD92-05AF75DBC056}" destId="{00F3762E-0FFC-492B-BAFB-0DDA31D014A9}" srcOrd="3" destOrd="0" parTransId="{35ECC9BB-CF2C-438A-9F00-7521CAE772AB}" sibTransId="{95758D31-46AF-46F5-BF7F-68A7057A6D5C}"/>
    <dgm:cxn modelId="{59991FBB-B1EE-46E1-BB95-7AA445AF2750}" type="presParOf" srcId="{2678A0BA-05F1-4036-8282-7D908E8D85D2}" destId="{088BA2D1-78FD-4D38-A883-E1AEA5A98AE8}" srcOrd="0" destOrd="0" presId="urn:microsoft.com/office/officeart/2005/8/layout/matrix3"/>
    <dgm:cxn modelId="{051D0EA7-8A01-427D-A459-48F768230CED}" type="presParOf" srcId="{2678A0BA-05F1-4036-8282-7D908E8D85D2}" destId="{FDF8FCCF-AAD1-4D80-BD35-436FE829E6EF}" srcOrd="1" destOrd="0" presId="urn:microsoft.com/office/officeart/2005/8/layout/matrix3"/>
    <dgm:cxn modelId="{F95CEDFC-1A5D-46DA-B819-F1771C37D120}" type="presParOf" srcId="{2678A0BA-05F1-4036-8282-7D908E8D85D2}" destId="{57D84112-3D22-4A30-B200-165F653C35FE}" srcOrd="2" destOrd="0" presId="urn:microsoft.com/office/officeart/2005/8/layout/matrix3"/>
    <dgm:cxn modelId="{9EFDDAEA-A736-41FE-914E-D906541E9287}" type="presParOf" srcId="{2678A0BA-05F1-4036-8282-7D908E8D85D2}" destId="{EB49B390-BA73-45D3-BB9A-097D23409C84}" srcOrd="3" destOrd="0" presId="urn:microsoft.com/office/officeart/2005/8/layout/matrix3"/>
    <dgm:cxn modelId="{FF09C8DD-F641-46F5-AA5E-50F4421C76A2}" type="presParOf" srcId="{2678A0BA-05F1-4036-8282-7D908E8D85D2}" destId="{9CA98074-2924-45B6-9227-DA5880860CB0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31EB63-D0D9-47BF-A6CF-FAC4BEDF1614}" type="doc">
      <dgm:prSet loTypeId="urn:microsoft.com/office/officeart/2005/8/layout/pyramid2" loCatId="pyramid" qsTypeId="urn:microsoft.com/office/officeart/2005/8/quickstyle/3d2" qsCatId="3D" csTypeId="urn:microsoft.com/office/officeart/2005/8/colors/colorful5" csCatId="colorful" phldr="1"/>
      <dgm:spPr/>
    </dgm:pt>
    <dgm:pt modelId="{C5F20749-9810-42EE-9466-FB1DC5E577C1}">
      <dgm:prSet phldrT="[文本]"/>
      <dgm:spPr/>
      <dgm:t>
        <a:bodyPr/>
        <a:lstStyle/>
        <a:p>
          <a:pPr algn="l"/>
          <a:r>
            <a:rPr lang="zh-CN" altLang="en-US" dirty="0"/>
            <a:t>客户传播渠道应用</a:t>
          </a:r>
        </a:p>
      </dgm:t>
    </dgm:pt>
    <dgm:pt modelId="{2C52CBC7-83AB-41CB-9C94-F1D2873B2DDD}" type="parTrans" cxnId="{E46F13F8-01E3-4657-84F6-FBDEC5B128D2}">
      <dgm:prSet/>
      <dgm:spPr/>
      <dgm:t>
        <a:bodyPr/>
        <a:lstStyle/>
        <a:p>
          <a:pPr algn="l"/>
          <a:endParaRPr lang="zh-CN" altLang="en-US"/>
        </a:p>
      </dgm:t>
    </dgm:pt>
    <dgm:pt modelId="{CF465071-79B6-42C9-88D6-EC4A15CF240B}" type="sibTrans" cxnId="{E46F13F8-01E3-4657-84F6-FBDEC5B128D2}">
      <dgm:prSet/>
      <dgm:spPr/>
      <dgm:t>
        <a:bodyPr/>
        <a:lstStyle/>
        <a:p>
          <a:pPr algn="l"/>
          <a:endParaRPr lang="zh-CN" altLang="en-US"/>
        </a:p>
      </dgm:t>
    </dgm:pt>
    <dgm:pt modelId="{EE4B2475-F311-49D0-89FC-CBFF9BF42F04}">
      <dgm:prSet phldrT="[文本]"/>
      <dgm:spPr/>
      <dgm:t>
        <a:bodyPr/>
        <a:lstStyle/>
        <a:p>
          <a:pPr algn="l"/>
          <a:r>
            <a:rPr lang="zh-CN" altLang="en-US" dirty="0"/>
            <a:t>服务公关化</a:t>
          </a:r>
          <a:r>
            <a:rPr lang="en-US" altLang="zh-CN" dirty="0"/>
            <a:t>-</a:t>
          </a:r>
          <a:r>
            <a:rPr lang="zh-CN" altLang="en-US" dirty="0"/>
            <a:t>立体化信息公示</a:t>
          </a:r>
        </a:p>
      </dgm:t>
    </dgm:pt>
    <dgm:pt modelId="{074F6B5F-26F8-41E1-9380-4C51A66D371B}" type="parTrans" cxnId="{372C118E-B14A-4D8A-8940-D4F76B2AD5AC}">
      <dgm:prSet/>
      <dgm:spPr/>
      <dgm:t>
        <a:bodyPr/>
        <a:lstStyle/>
        <a:p>
          <a:pPr algn="l"/>
          <a:endParaRPr lang="zh-CN" altLang="en-US"/>
        </a:p>
      </dgm:t>
    </dgm:pt>
    <dgm:pt modelId="{573A1BD5-6F97-4A41-9A36-20C62766608E}" type="sibTrans" cxnId="{372C118E-B14A-4D8A-8940-D4F76B2AD5AC}">
      <dgm:prSet/>
      <dgm:spPr/>
      <dgm:t>
        <a:bodyPr/>
        <a:lstStyle/>
        <a:p>
          <a:pPr algn="l"/>
          <a:endParaRPr lang="zh-CN" altLang="en-US"/>
        </a:p>
      </dgm:t>
    </dgm:pt>
    <dgm:pt modelId="{A93A0481-A982-4D6C-B239-F5CCB8EDFFE9}">
      <dgm:prSet phldrT="[文本]"/>
      <dgm:spPr/>
      <dgm:t>
        <a:bodyPr/>
        <a:lstStyle/>
        <a:p>
          <a:pPr algn="l"/>
          <a:r>
            <a:rPr lang="zh-CN" altLang="en-US" dirty="0"/>
            <a:t>强化智能客服的引导</a:t>
          </a:r>
        </a:p>
      </dgm:t>
    </dgm:pt>
    <dgm:pt modelId="{80C237D3-BF6B-4465-8CD0-B1089693320A}" type="parTrans" cxnId="{6B645F4B-03BD-4269-99FD-CBC77D112F0C}">
      <dgm:prSet/>
      <dgm:spPr/>
      <dgm:t>
        <a:bodyPr/>
        <a:lstStyle/>
        <a:p>
          <a:pPr algn="l"/>
          <a:endParaRPr lang="zh-CN" altLang="en-US"/>
        </a:p>
      </dgm:t>
    </dgm:pt>
    <dgm:pt modelId="{5ADB8C1E-3357-4226-BFEC-C19996EB3915}" type="sibTrans" cxnId="{6B645F4B-03BD-4269-99FD-CBC77D112F0C}">
      <dgm:prSet/>
      <dgm:spPr/>
      <dgm:t>
        <a:bodyPr/>
        <a:lstStyle/>
        <a:p>
          <a:pPr algn="l"/>
          <a:endParaRPr lang="zh-CN" altLang="en-US"/>
        </a:p>
      </dgm:t>
    </dgm:pt>
    <dgm:pt modelId="{346BA050-BD9D-4BBE-92AE-6B98ADB118D3}">
      <dgm:prSet phldrT="[文本]"/>
      <dgm:spPr/>
      <dgm:t>
        <a:bodyPr/>
        <a:lstStyle/>
        <a:p>
          <a:pPr algn="l"/>
          <a:r>
            <a:rPr lang="zh-CN" altLang="en-US" dirty="0"/>
            <a:t>业务线上化</a:t>
          </a:r>
        </a:p>
      </dgm:t>
    </dgm:pt>
    <dgm:pt modelId="{A742B550-5193-4CB3-A499-4FEF0E2EC277}" type="parTrans" cxnId="{7C367E87-81B7-4146-A515-6741E9C40DAF}">
      <dgm:prSet/>
      <dgm:spPr/>
      <dgm:t>
        <a:bodyPr/>
        <a:lstStyle/>
        <a:p>
          <a:pPr algn="l"/>
          <a:endParaRPr lang="zh-CN" altLang="en-US"/>
        </a:p>
      </dgm:t>
    </dgm:pt>
    <dgm:pt modelId="{DF2BC8DB-B179-4B93-A5A8-D80126D3651E}" type="sibTrans" cxnId="{7C367E87-81B7-4146-A515-6741E9C40DAF}">
      <dgm:prSet/>
      <dgm:spPr/>
      <dgm:t>
        <a:bodyPr/>
        <a:lstStyle/>
        <a:p>
          <a:pPr algn="l"/>
          <a:endParaRPr lang="zh-CN" altLang="en-US"/>
        </a:p>
      </dgm:t>
    </dgm:pt>
    <dgm:pt modelId="{97132339-0D13-439A-B4E7-0070CDFC1420}">
      <dgm:prSet phldrT="[文本]"/>
      <dgm:spPr/>
      <dgm:t>
        <a:bodyPr/>
        <a:lstStyle/>
        <a:p>
          <a:pPr algn="l"/>
          <a:r>
            <a:rPr lang="zh-CN" altLang="en-US" dirty="0"/>
            <a:t>服务沟通多渠道建设</a:t>
          </a:r>
        </a:p>
      </dgm:t>
    </dgm:pt>
    <dgm:pt modelId="{03F85809-D525-458B-90A6-4367272F9AB4}" type="parTrans" cxnId="{0A023043-63E1-4D21-BF13-FBD7DEA313F4}">
      <dgm:prSet/>
      <dgm:spPr/>
      <dgm:t>
        <a:bodyPr/>
        <a:lstStyle/>
        <a:p>
          <a:pPr algn="l"/>
          <a:endParaRPr lang="zh-CN" altLang="en-US"/>
        </a:p>
      </dgm:t>
    </dgm:pt>
    <dgm:pt modelId="{9E18FD9E-0B12-43DF-B77A-67D1778464A2}" type="sibTrans" cxnId="{0A023043-63E1-4D21-BF13-FBD7DEA313F4}">
      <dgm:prSet/>
      <dgm:spPr/>
      <dgm:t>
        <a:bodyPr/>
        <a:lstStyle/>
        <a:p>
          <a:pPr algn="l"/>
          <a:endParaRPr lang="zh-CN" altLang="en-US"/>
        </a:p>
      </dgm:t>
    </dgm:pt>
    <dgm:pt modelId="{B3DDE82D-C838-4435-B45A-4CA9AADA0480}">
      <dgm:prSet phldrT="[文本]"/>
      <dgm:spPr/>
      <dgm:t>
        <a:bodyPr/>
        <a:lstStyle/>
        <a:p>
          <a:pPr algn="l"/>
          <a:r>
            <a:rPr lang="zh-CN" altLang="en-US" dirty="0"/>
            <a:t>服务降级</a:t>
          </a:r>
        </a:p>
      </dgm:t>
    </dgm:pt>
    <dgm:pt modelId="{573D0C91-4385-4E87-98F4-2F0F68538C28}" type="parTrans" cxnId="{F66DE343-A20B-4D80-8DD9-E79442E2F585}">
      <dgm:prSet/>
      <dgm:spPr/>
      <dgm:t>
        <a:bodyPr/>
        <a:lstStyle/>
        <a:p>
          <a:pPr algn="l"/>
          <a:endParaRPr lang="zh-CN" altLang="en-US"/>
        </a:p>
      </dgm:t>
    </dgm:pt>
    <dgm:pt modelId="{1D8D568E-6273-4D0A-803E-795C888F8748}" type="sibTrans" cxnId="{F66DE343-A20B-4D80-8DD9-E79442E2F585}">
      <dgm:prSet/>
      <dgm:spPr/>
      <dgm:t>
        <a:bodyPr/>
        <a:lstStyle/>
        <a:p>
          <a:pPr algn="l"/>
          <a:endParaRPr lang="zh-CN" altLang="en-US"/>
        </a:p>
      </dgm:t>
    </dgm:pt>
    <dgm:pt modelId="{47BD2C91-DF9F-468E-A7B3-CA007AF34287}" type="pres">
      <dgm:prSet presAssocID="{2131EB63-D0D9-47BF-A6CF-FAC4BEDF1614}" presName="compositeShape" presStyleCnt="0">
        <dgm:presLayoutVars>
          <dgm:dir/>
          <dgm:resizeHandles/>
        </dgm:presLayoutVars>
      </dgm:prSet>
      <dgm:spPr/>
    </dgm:pt>
    <dgm:pt modelId="{087F1FE9-B60B-4A1C-9F65-4712EAA13BA8}" type="pres">
      <dgm:prSet presAssocID="{2131EB63-D0D9-47BF-A6CF-FAC4BEDF1614}" presName="pyramid" presStyleLbl="node1" presStyleIdx="0" presStyleCnt="1"/>
      <dgm:spPr/>
    </dgm:pt>
    <dgm:pt modelId="{7E49F2F8-CA49-466F-AB08-872D4770198D}" type="pres">
      <dgm:prSet presAssocID="{2131EB63-D0D9-47BF-A6CF-FAC4BEDF1614}" presName="theList" presStyleCnt="0"/>
      <dgm:spPr/>
    </dgm:pt>
    <dgm:pt modelId="{D54F6F3B-8A08-415E-AE47-419285C1AC1F}" type="pres">
      <dgm:prSet presAssocID="{B3DDE82D-C838-4435-B45A-4CA9AADA0480}" presName="aNode" presStyleLbl="fgAcc1" presStyleIdx="0" presStyleCnt="6">
        <dgm:presLayoutVars>
          <dgm:bulletEnabled val="1"/>
        </dgm:presLayoutVars>
      </dgm:prSet>
      <dgm:spPr/>
    </dgm:pt>
    <dgm:pt modelId="{B2D028CE-A5F3-4A9F-BC5E-30C7C434DA0D}" type="pres">
      <dgm:prSet presAssocID="{B3DDE82D-C838-4435-B45A-4CA9AADA0480}" presName="aSpace" presStyleCnt="0"/>
      <dgm:spPr/>
    </dgm:pt>
    <dgm:pt modelId="{3D7416FF-828A-471D-B012-D6FBBF206A84}" type="pres">
      <dgm:prSet presAssocID="{C5F20749-9810-42EE-9466-FB1DC5E577C1}" presName="aNode" presStyleLbl="fgAcc1" presStyleIdx="1" presStyleCnt="6">
        <dgm:presLayoutVars>
          <dgm:bulletEnabled val="1"/>
        </dgm:presLayoutVars>
      </dgm:prSet>
      <dgm:spPr/>
    </dgm:pt>
    <dgm:pt modelId="{C6B00655-94F7-4828-B4C0-FE7F9235A806}" type="pres">
      <dgm:prSet presAssocID="{C5F20749-9810-42EE-9466-FB1DC5E577C1}" presName="aSpace" presStyleCnt="0"/>
      <dgm:spPr/>
    </dgm:pt>
    <dgm:pt modelId="{F581D941-A3B0-4C1E-BE4D-33F3A883E942}" type="pres">
      <dgm:prSet presAssocID="{EE4B2475-F311-49D0-89FC-CBFF9BF42F04}" presName="aNode" presStyleLbl="fgAcc1" presStyleIdx="2" presStyleCnt="6">
        <dgm:presLayoutVars>
          <dgm:bulletEnabled val="1"/>
        </dgm:presLayoutVars>
      </dgm:prSet>
      <dgm:spPr/>
    </dgm:pt>
    <dgm:pt modelId="{BC0051EA-B0B8-426B-8DFA-4D6B4F556EB2}" type="pres">
      <dgm:prSet presAssocID="{EE4B2475-F311-49D0-89FC-CBFF9BF42F04}" presName="aSpace" presStyleCnt="0"/>
      <dgm:spPr/>
    </dgm:pt>
    <dgm:pt modelId="{35A6845F-6835-4DDC-8693-759E10A3CF24}" type="pres">
      <dgm:prSet presAssocID="{A93A0481-A982-4D6C-B239-F5CCB8EDFFE9}" presName="aNode" presStyleLbl="fgAcc1" presStyleIdx="3" presStyleCnt="6">
        <dgm:presLayoutVars>
          <dgm:bulletEnabled val="1"/>
        </dgm:presLayoutVars>
      </dgm:prSet>
      <dgm:spPr/>
    </dgm:pt>
    <dgm:pt modelId="{30B5224F-59E4-4C9E-B40E-AAFECC36912B}" type="pres">
      <dgm:prSet presAssocID="{A93A0481-A982-4D6C-B239-F5CCB8EDFFE9}" presName="aSpace" presStyleCnt="0"/>
      <dgm:spPr/>
    </dgm:pt>
    <dgm:pt modelId="{2D6B8F38-9536-4DBD-A787-4BD95200F50F}" type="pres">
      <dgm:prSet presAssocID="{97132339-0D13-439A-B4E7-0070CDFC1420}" presName="aNode" presStyleLbl="fgAcc1" presStyleIdx="4" presStyleCnt="6">
        <dgm:presLayoutVars>
          <dgm:bulletEnabled val="1"/>
        </dgm:presLayoutVars>
      </dgm:prSet>
      <dgm:spPr/>
    </dgm:pt>
    <dgm:pt modelId="{D56B0757-D41C-4472-A229-2535773AA763}" type="pres">
      <dgm:prSet presAssocID="{97132339-0D13-439A-B4E7-0070CDFC1420}" presName="aSpace" presStyleCnt="0"/>
      <dgm:spPr/>
    </dgm:pt>
    <dgm:pt modelId="{49303000-08AD-48B2-9637-394F7E6CB897}" type="pres">
      <dgm:prSet presAssocID="{346BA050-BD9D-4BBE-92AE-6B98ADB118D3}" presName="aNode" presStyleLbl="fgAcc1" presStyleIdx="5" presStyleCnt="6">
        <dgm:presLayoutVars>
          <dgm:bulletEnabled val="1"/>
        </dgm:presLayoutVars>
      </dgm:prSet>
      <dgm:spPr/>
    </dgm:pt>
    <dgm:pt modelId="{09A2D817-EF87-4D10-98BB-EB7D5A71912E}" type="pres">
      <dgm:prSet presAssocID="{346BA050-BD9D-4BBE-92AE-6B98ADB118D3}" presName="aSpace" presStyleCnt="0"/>
      <dgm:spPr/>
    </dgm:pt>
  </dgm:ptLst>
  <dgm:cxnLst>
    <dgm:cxn modelId="{1D8A1D00-319E-45C7-BDA7-7C8FB930C351}" type="presOf" srcId="{2131EB63-D0D9-47BF-A6CF-FAC4BEDF1614}" destId="{47BD2C91-DF9F-468E-A7B3-CA007AF34287}" srcOrd="0" destOrd="0" presId="urn:microsoft.com/office/officeart/2005/8/layout/pyramid2"/>
    <dgm:cxn modelId="{0A023043-63E1-4D21-BF13-FBD7DEA313F4}" srcId="{2131EB63-D0D9-47BF-A6CF-FAC4BEDF1614}" destId="{97132339-0D13-439A-B4E7-0070CDFC1420}" srcOrd="4" destOrd="0" parTransId="{03F85809-D525-458B-90A6-4367272F9AB4}" sibTransId="{9E18FD9E-0B12-43DF-B77A-67D1778464A2}"/>
    <dgm:cxn modelId="{F66DE343-A20B-4D80-8DD9-E79442E2F585}" srcId="{2131EB63-D0D9-47BF-A6CF-FAC4BEDF1614}" destId="{B3DDE82D-C838-4435-B45A-4CA9AADA0480}" srcOrd="0" destOrd="0" parTransId="{573D0C91-4385-4E87-98F4-2F0F68538C28}" sibTransId="{1D8D568E-6273-4D0A-803E-795C888F8748}"/>
    <dgm:cxn modelId="{6B645F4B-03BD-4269-99FD-CBC77D112F0C}" srcId="{2131EB63-D0D9-47BF-A6CF-FAC4BEDF1614}" destId="{A93A0481-A982-4D6C-B239-F5CCB8EDFFE9}" srcOrd="3" destOrd="0" parTransId="{80C237D3-BF6B-4465-8CD0-B1089693320A}" sibTransId="{5ADB8C1E-3357-4226-BFEC-C19996EB3915}"/>
    <dgm:cxn modelId="{36AF7150-FE90-42C0-B014-D5ED32C6CB98}" type="presOf" srcId="{EE4B2475-F311-49D0-89FC-CBFF9BF42F04}" destId="{F581D941-A3B0-4C1E-BE4D-33F3A883E942}" srcOrd="0" destOrd="0" presId="urn:microsoft.com/office/officeart/2005/8/layout/pyramid2"/>
    <dgm:cxn modelId="{7C367E87-81B7-4146-A515-6741E9C40DAF}" srcId="{2131EB63-D0D9-47BF-A6CF-FAC4BEDF1614}" destId="{346BA050-BD9D-4BBE-92AE-6B98ADB118D3}" srcOrd="5" destOrd="0" parTransId="{A742B550-5193-4CB3-A499-4FEF0E2EC277}" sibTransId="{DF2BC8DB-B179-4B93-A5A8-D80126D3651E}"/>
    <dgm:cxn modelId="{372C118E-B14A-4D8A-8940-D4F76B2AD5AC}" srcId="{2131EB63-D0D9-47BF-A6CF-FAC4BEDF1614}" destId="{EE4B2475-F311-49D0-89FC-CBFF9BF42F04}" srcOrd="2" destOrd="0" parTransId="{074F6B5F-26F8-41E1-9380-4C51A66D371B}" sibTransId="{573A1BD5-6F97-4A41-9A36-20C62766608E}"/>
    <dgm:cxn modelId="{5AC2479A-85A5-404A-8E1C-48FC7272FA89}" type="presOf" srcId="{C5F20749-9810-42EE-9466-FB1DC5E577C1}" destId="{3D7416FF-828A-471D-B012-D6FBBF206A84}" srcOrd="0" destOrd="0" presId="urn:microsoft.com/office/officeart/2005/8/layout/pyramid2"/>
    <dgm:cxn modelId="{63AA999E-7559-4ADE-9860-E589FA2ED66A}" type="presOf" srcId="{B3DDE82D-C838-4435-B45A-4CA9AADA0480}" destId="{D54F6F3B-8A08-415E-AE47-419285C1AC1F}" srcOrd="0" destOrd="0" presId="urn:microsoft.com/office/officeart/2005/8/layout/pyramid2"/>
    <dgm:cxn modelId="{BBB507A0-1F8C-477A-9EF0-7D09CD614CE7}" type="presOf" srcId="{346BA050-BD9D-4BBE-92AE-6B98ADB118D3}" destId="{49303000-08AD-48B2-9637-394F7E6CB897}" srcOrd="0" destOrd="0" presId="urn:microsoft.com/office/officeart/2005/8/layout/pyramid2"/>
    <dgm:cxn modelId="{71986DB4-C161-47A0-8218-949B127A278B}" type="presOf" srcId="{A93A0481-A982-4D6C-B239-F5CCB8EDFFE9}" destId="{35A6845F-6835-4DDC-8693-759E10A3CF24}" srcOrd="0" destOrd="0" presId="urn:microsoft.com/office/officeart/2005/8/layout/pyramid2"/>
    <dgm:cxn modelId="{25BDE9F0-254A-479B-B2E8-53D0A9FE69AC}" type="presOf" srcId="{97132339-0D13-439A-B4E7-0070CDFC1420}" destId="{2D6B8F38-9536-4DBD-A787-4BD95200F50F}" srcOrd="0" destOrd="0" presId="urn:microsoft.com/office/officeart/2005/8/layout/pyramid2"/>
    <dgm:cxn modelId="{E46F13F8-01E3-4657-84F6-FBDEC5B128D2}" srcId="{2131EB63-D0D9-47BF-A6CF-FAC4BEDF1614}" destId="{C5F20749-9810-42EE-9466-FB1DC5E577C1}" srcOrd="1" destOrd="0" parTransId="{2C52CBC7-83AB-41CB-9C94-F1D2873B2DDD}" sibTransId="{CF465071-79B6-42C9-88D6-EC4A15CF240B}"/>
    <dgm:cxn modelId="{A446E5B5-1BF5-491B-8623-891257F79E13}" type="presParOf" srcId="{47BD2C91-DF9F-468E-A7B3-CA007AF34287}" destId="{087F1FE9-B60B-4A1C-9F65-4712EAA13BA8}" srcOrd="0" destOrd="0" presId="urn:microsoft.com/office/officeart/2005/8/layout/pyramid2"/>
    <dgm:cxn modelId="{2CC51F1F-B4F0-465F-A382-A41598411F70}" type="presParOf" srcId="{47BD2C91-DF9F-468E-A7B3-CA007AF34287}" destId="{7E49F2F8-CA49-466F-AB08-872D4770198D}" srcOrd="1" destOrd="0" presId="urn:microsoft.com/office/officeart/2005/8/layout/pyramid2"/>
    <dgm:cxn modelId="{193B76B5-9BA7-4460-8CBF-590414BF9E77}" type="presParOf" srcId="{7E49F2F8-CA49-466F-AB08-872D4770198D}" destId="{D54F6F3B-8A08-415E-AE47-419285C1AC1F}" srcOrd="0" destOrd="0" presId="urn:microsoft.com/office/officeart/2005/8/layout/pyramid2"/>
    <dgm:cxn modelId="{C5DE0A95-D39E-4EE2-8D92-3291190FE647}" type="presParOf" srcId="{7E49F2F8-CA49-466F-AB08-872D4770198D}" destId="{B2D028CE-A5F3-4A9F-BC5E-30C7C434DA0D}" srcOrd="1" destOrd="0" presId="urn:microsoft.com/office/officeart/2005/8/layout/pyramid2"/>
    <dgm:cxn modelId="{D5FBD214-3DDA-4F3D-A099-423DE26F8D66}" type="presParOf" srcId="{7E49F2F8-CA49-466F-AB08-872D4770198D}" destId="{3D7416FF-828A-471D-B012-D6FBBF206A84}" srcOrd="2" destOrd="0" presId="urn:microsoft.com/office/officeart/2005/8/layout/pyramid2"/>
    <dgm:cxn modelId="{AAF4EFD4-4E0B-4EA1-8D06-EC7781BF24ED}" type="presParOf" srcId="{7E49F2F8-CA49-466F-AB08-872D4770198D}" destId="{C6B00655-94F7-4828-B4C0-FE7F9235A806}" srcOrd="3" destOrd="0" presId="urn:microsoft.com/office/officeart/2005/8/layout/pyramid2"/>
    <dgm:cxn modelId="{9461FE4D-9387-4081-AB83-089883764CC0}" type="presParOf" srcId="{7E49F2F8-CA49-466F-AB08-872D4770198D}" destId="{F581D941-A3B0-4C1E-BE4D-33F3A883E942}" srcOrd="4" destOrd="0" presId="urn:microsoft.com/office/officeart/2005/8/layout/pyramid2"/>
    <dgm:cxn modelId="{30564670-0FA7-4203-B80C-EF1887685B73}" type="presParOf" srcId="{7E49F2F8-CA49-466F-AB08-872D4770198D}" destId="{BC0051EA-B0B8-426B-8DFA-4D6B4F556EB2}" srcOrd="5" destOrd="0" presId="urn:microsoft.com/office/officeart/2005/8/layout/pyramid2"/>
    <dgm:cxn modelId="{CBEBCC1F-154F-4EDF-AE4D-FE9623A3D680}" type="presParOf" srcId="{7E49F2F8-CA49-466F-AB08-872D4770198D}" destId="{35A6845F-6835-4DDC-8693-759E10A3CF24}" srcOrd="6" destOrd="0" presId="urn:microsoft.com/office/officeart/2005/8/layout/pyramid2"/>
    <dgm:cxn modelId="{F3941B27-1807-448A-8909-5A464D7FFF94}" type="presParOf" srcId="{7E49F2F8-CA49-466F-AB08-872D4770198D}" destId="{30B5224F-59E4-4C9E-B40E-AAFECC36912B}" srcOrd="7" destOrd="0" presId="urn:microsoft.com/office/officeart/2005/8/layout/pyramid2"/>
    <dgm:cxn modelId="{8120D2ED-A927-49FF-B204-0D69956F2B81}" type="presParOf" srcId="{7E49F2F8-CA49-466F-AB08-872D4770198D}" destId="{2D6B8F38-9536-4DBD-A787-4BD95200F50F}" srcOrd="8" destOrd="0" presId="urn:microsoft.com/office/officeart/2005/8/layout/pyramid2"/>
    <dgm:cxn modelId="{E2BA36BB-565D-4DDD-9875-DDA418520257}" type="presParOf" srcId="{7E49F2F8-CA49-466F-AB08-872D4770198D}" destId="{D56B0757-D41C-4472-A229-2535773AA763}" srcOrd="9" destOrd="0" presId="urn:microsoft.com/office/officeart/2005/8/layout/pyramid2"/>
    <dgm:cxn modelId="{9F5C9812-D0CC-4AA2-A6C1-C4F00572FD39}" type="presParOf" srcId="{7E49F2F8-CA49-466F-AB08-872D4770198D}" destId="{49303000-08AD-48B2-9637-394F7E6CB897}" srcOrd="10" destOrd="0" presId="urn:microsoft.com/office/officeart/2005/8/layout/pyramid2"/>
    <dgm:cxn modelId="{60C168C0-CC0D-4854-BEB6-98C522894B40}" type="presParOf" srcId="{7E49F2F8-CA49-466F-AB08-872D4770198D}" destId="{09A2D817-EF87-4D10-98BB-EB7D5A71912E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889957-90BF-4CC0-847F-B908410CDD37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80415C07-6B8C-4988-9057-E01839410164}">
      <dgm:prSet/>
      <dgm:spPr/>
      <dgm:t>
        <a:bodyPr/>
        <a:lstStyle/>
        <a:p>
          <a:r>
            <a:rPr lang="zh-CN" altLang="en-US" dirty="0"/>
            <a:t>增加仪式感</a:t>
          </a:r>
        </a:p>
      </dgm:t>
    </dgm:pt>
    <dgm:pt modelId="{7F714372-D25A-44F2-9C4C-FDFB787B9A5E}" type="parTrans" cxnId="{827A1921-E303-4FE1-9871-5144FC5E03AE}">
      <dgm:prSet/>
      <dgm:spPr/>
    </dgm:pt>
    <dgm:pt modelId="{F6115F6E-C223-41EE-A444-167270BC0BC9}" type="sibTrans" cxnId="{827A1921-E303-4FE1-9871-5144FC5E03AE}">
      <dgm:prSet/>
      <dgm:spPr/>
    </dgm:pt>
    <dgm:pt modelId="{03126630-9DE3-4A50-BFCD-D00343EB3DA9}">
      <dgm:prSet/>
      <dgm:spPr/>
      <dgm:t>
        <a:bodyPr/>
        <a:lstStyle/>
        <a:p>
          <a:r>
            <a:rPr lang="zh-CN" altLang="en-US" dirty="0"/>
            <a:t>工具设备的准备</a:t>
          </a:r>
        </a:p>
      </dgm:t>
    </dgm:pt>
    <dgm:pt modelId="{04269B7D-4C8F-4E68-A681-4E6F3ED9D73F}" type="parTrans" cxnId="{4974AF4B-5873-4A42-8DF7-AE16EB74099C}">
      <dgm:prSet/>
      <dgm:spPr/>
    </dgm:pt>
    <dgm:pt modelId="{F645B47C-599B-486D-BB99-1363ECBBBF03}" type="sibTrans" cxnId="{4974AF4B-5873-4A42-8DF7-AE16EB74099C}">
      <dgm:prSet/>
      <dgm:spPr/>
    </dgm:pt>
    <dgm:pt modelId="{52BA2187-18B1-41E6-98BB-483BF7D30F48}">
      <dgm:prSet/>
      <dgm:spPr/>
      <dgm:t>
        <a:bodyPr/>
        <a:lstStyle/>
        <a:p>
          <a:r>
            <a:rPr lang="zh-CN" altLang="en-US" dirty="0"/>
            <a:t>时间管理与规划 </a:t>
          </a:r>
        </a:p>
      </dgm:t>
    </dgm:pt>
    <dgm:pt modelId="{56F9BC41-4418-432C-B433-CC57B9471777}" type="parTrans" cxnId="{915FBC34-24DC-4453-8B0B-57FBFD14D797}">
      <dgm:prSet/>
      <dgm:spPr/>
    </dgm:pt>
    <dgm:pt modelId="{422B4B0C-4EAC-402F-9F03-4A5F913A4927}" type="sibTrans" cxnId="{915FBC34-24DC-4453-8B0B-57FBFD14D797}">
      <dgm:prSet/>
      <dgm:spPr/>
    </dgm:pt>
    <dgm:pt modelId="{9DE40B20-85C5-49C6-A2B4-FDE061931C6B}">
      <dgm:prSet/>
      <dgm:spPr/>
      <dgm:t>
        <a:bodyPr/>
        <a:lstStyle/>
        <a:p>
          <a:r>
            <a:rPr lang="zh-CN" altLang="en-US" dirty="0"/>
            <a:t>阶段性目标及自我检视</a:t>
          </a:r>
        </a:p>
      </dgm:t>
    </dgm:pt>
    <dgm:pt modelId="{224C27BF-57E1-4A36-8B04-569089B7F8E1}" type="parTrans" cxnId="{1FB7F264-6ED9-49AB-B202-278E248FE6CE}">
      <dgm:prSet/>
      <dgm:spPr/>
    </dgm:pt>
    <dgm:pt modelId="{21F762AF-D85A-46BC-BAD5-8DE548EE65FD}" type="sibTrans" cxnId="{1FB7F264-6ED9-49AB-B202-278E248FE6CE}">
      <dgm:prSet/>
      <dgm:spPr/>
    </dgm:pt>
    <dgm:pt modelId="{61806684-30A4-4B68-AA47-EDFF6FF65B41}">
      <dgm:prSet/>
      <dgm:spPr/>
      <dgm:t>
        <a:bodyPr/>
        <a:lstStyle/>
        <a:p>
          <a:r>
            <a:rPr lang="zh-CN" altLang="en-US" dirty="0"/>
            <a:t>家庭办公习惯养成</a:t>
          </a:r>
        </a:p>
      </dgm:t>
    </dgm:pt>
    <dgm:pt modelId="{91BB4D71-7016-4D8A-B83A-5CC6B8F17BB9}" type="parTrans" cxnId="{A01E41CB-8793-4775-BA52-B6FA6A89D500}">
      <dgm:prSet/>
      <dgm:spPr/>
    </dgm:pt>
    <dgm:pt modelId="{76755F0B-5201-4FAA-9D31-0D0EE7857F99}" type="sibTrans" cxnId="{A01E41CB-8793-4775-BA52-B6FA6A89D500}">
      <dgm:prSet/>
      <dgm:spPr/>
    </dgm:pt>
    <dgm:pt modelId="{2D1BB7E4-B854-4BAF-9407-6B54926AF83F}">
      <dgm:prSet/>
      <dgm:spPr/>
      <dgm:t>
        <a:bodyPr/>
        <a:lstStyle/>
        <a:p>
          <a:r>
            <a:rPr lang="zh-CN" altLang="en-US" dirty="0"/>
            <a:t>家庭成员的交流互动</a:t>
          </a:r>
        </a:p>
      </dgm:t>
    </dgm:pt>
    <dgm:pt modelId="{649D40EA-B65D-4CEE-BFCC-B775F903D652}" type="parTrans" cxnId="{586B4D83-AF97-45A3-86C6-2FE36EEEFD10}">
      <dgm:prSet/>
      <dgm:spPr/>
    </dgm:pt>
    <dgm:pt modelId="{927ACC64-7D6F-41CE-87CF-8690600C5B20}" type="sibTrans" cxnId="{586B4D83-AF97-45A3-86C6-2FE36EEEFD10}">
      <dgm:prSet/>
      <dgm:spPr/>
    </dgm:pt>
    <dgm:pt modelId="{78B6E154-FB79-469E-8EC4-88B0EBAD1013}" type="pres">
      <dgm:prSet presAssocID="{A6889957-90BF-4CC0-847F-B908410CDD37}" presName="Name0" presStyleCnt="0">
        <dgm:presLayoutVars>
          <dgm:chMax val="7"/>
          <dgm:chPref val="7"/>
          <dgm:dir/>
        </dgm:presLayoutVars>
      </dgm:prSet>
      <dgm:spPr/>
    </dgm:pt>
    <dgm:pt modelId="{F1A7BF99-8F73-4533-B58D-2E7BF5752575}" type="pres">
      <dgm:prSet presAssocID="{A6889957-90BF-4CC0-847F-B908410CDD37}" presName="Name1" presStyleCnt="0"/>
      <dgm:spPr/>
    </dgm:pt>
    <dgm:pt modelId="{51FA2FA6-EEB5-404A-A424-AD934B0D67D8}" type="pres">
      <dgm:prSet presAssocID="{A6889957-90BF-4CC0-847F-B908410CDD37}" presName="cycle" presStyleCnt="0"/>
      <dgm:spPr/>
    </dgm:pt>
    <dgm:pt modelId="{D2F2BA85-E743-43E2-9008-69D4B5EFBD0F}" type="pres">
      <dgm:prSet presAssocID="{A6889957-90BF-4CC0-847F-B908410CDD37}" presName="srcNode" presStyleLbl="node1" presStyleIdx="0" presStyleCnt="6"/>
      <dgm:spPr/>
    </dgm:pt>
    <dgm:pt modelId="{97336499-FBA9-4BE8-B4AF-FD6B3D3AC3A4}" type="pres">
      <dgm:prSet presAssocID="{A6889957-90BF-4CC0-847F-B908410CDD37}" presName="conn" presStyleLbl="parChTrans1D2" presStyleIdx="0" presStyleCnt="1" custLinFactNeighborX="-29932" custLinFactNeighborY="1032"/>
      <dgm:spPr/>
    </dgm:pt>
    <dgm:pt modelId="{B3165E1B-3DEF-4331-9344-DB02B8965E03}" type="pres">
      <dgm:prSet presAssocID="{A6889957-90BF-4CC0-847F-B908410CDD37}" presName="extraNode" presStyleLbl="node1" presStyleIdx="0" presStyleCnt="6"/>
      <dgm:spPr/>
    </dgm:pt>
    <dgm:pt modelId="{407FC9D9-95C1-41C1-9956-C1805EDCAB42}" type="pres">
      <dgm:prSet presAssocID="{A6889957-90BF-4CC0-847F-B908410CDD37}" presName="dstNode" presStyleLbl="node1" presStyleIdx="0" presStyleCnt="6"/>
      <dgm:spPr/>
    </dgm:pt>
    <dgm:pt modelId="{AD6A9FAC-D5D4-4B3A-AD66-7FCF1643C2F0}" type="pres">
      <dgm:prSet presAssocID="{80415C07-6B8C-4988-9057-E01839410164}" presName="text_1" presStyleLbl="node1" presStyleIdx="0" presStyleCnt="6">
        <dgm:presLayoutVars>
          <dgm:bulletEnabled val="1"/>
        </dgm:presLayoutVars>
      </dgm:prSet>
      <dgm:spPr/>
    </dgm:pt>
    <dgm:pt modelId="{EDEE0417-C8E5-4638-AE55-F8310D97D819}" type="pres">
      <dgm:prSet presAssocID="{80415C07-6B8C-4988-9057-E01839410164}" presName="accent_1" presStyleCnt="0"/>
      <dgm:spPr/>
    </dgm:pt>
    <dgm:pt modelId="{96A258E0-14D8-4860-86DA-CEE1B77B519B}" type="pres">
      <dgm:prSet presAssocID="{80415C07-6B8C-4988-9057-E01839410164}" presName="accentRepeatNode" presStyleLbl="solidFgAcc1" presStyleIdx="0" presStyleCnt="6"/>
      <dgm:spPr/>
    </dgm:pt>
    <dgm:pt modelId="{8C8F680A-AD5A-4AB3-B376-E6A37836E4D0}" type="pres">
      <dgm:prSet presAssocID="{03126630-9DE3-4A50-BFCD-D00343EB3DA9}" presName="text_2" presStyleLbl="node1" presStyleIdx="1" presStyleCnt="6">
        <dgm:presLayoutVars>
          <dgm:bulletEnabled val="1"/>
        </dgm:presLayoutVars>
      </dgm:prSet>
      <dgm:spPr/>
    </dgm:pt>
    <dgm:pt modelId="{E4E7E5A9-6D69-4C40-B46E-C2DAA50F3E50}" type="pres">
      <dgm:prSet presAssocID="{03126630-9DE3-4A50-BFCD-D00343EB3DA9}" presName="accent_2" presStyleCnt="0"/>
      <dgm:spPr/>
    </dgm:pt>
    <dgm:pt modelId="{E6598159-A37F-440D-AF7C-114DAE1C07F0}" type="pres">
      <dgm:prSet presAssocID="{03126630-9DE3-4A50-BFCD-D00343EB3DA9}" presName="accentRepeatNode" presStyleLbl="solidFgAcc1" presStyleIdx="1" presStyleCnt="6"/>
      <dgm:spPr/>
    </dgm:pt>
    <dgm:pt modelId="{FE7F1359-6EB9-468B-94D3-7784016DC160}" type="pres">
      <dgm:prSet presAssocID="{52BA2187-18B1-41E6-98BB-483BF7D30F48}" presName="text_3" presStyleLbl="node1" presStyleIdx="2" presStyleCnt="6">
        <dgm:presLayoutVars>
          <dgm:bulletEnabled val="1"/>
        </dgm:presLayoutVars>
      </dgm:prSet>
      <dgm:spPr/>
    </dgm:pt>
    <dgm:pt modelId="{5B7A2B01-E524-45CE-BC6D-B0409765AB4E}" type="pres">
      <dgm:prSet presAssocID="{52BA2187-18B1-41E6-98BB-483BF7D30F48}" presName="accent_3" presStyleCnt="0"/>
      <dgm:spPr/>
    </dgm:pt>
    <dgm:pt modelId="{37743786-F69D-47F2-AF89-A7B31B139B8A}" type="pres">
      <dgm:prSet presAssocID="{52BA2187-18B1-41E6-98BB-483BF7D30F48}" presName="accentRepeatNode" presStyleLbl="solidFgAcc1" presStyleIdx="2" presStyleCnt="6"/>
      <dgm:spPr/>
    </dgm:pt>
    <dgm:pt modelId="{01C9816E-8B69-4E18-A8BF-32725C4164E5}" type="pres">
      <dgm:prSet presAssocID="{9DE40B20-85C5-49C6-A2B4-FDE061931C6B}" presName="text_4" presStyleLbl="node1" presStyleIdx="3" presStyleCnt="6">
        <dgm:presLayoutVars>
          <dgm:bulletEnabled val="1"/>
        </dgm:presLayoutVars>
      </dgm:prSet>
      <dgm:spPr/>
    </dgm:pt>
    <dgm:pt modelId="{741B0722-116C-41CB-9BAC-F4883322FE36}" type="pres">
      <dgm:prSet presAssocID="{9DE40B20-85C5-49C6-A2B4-FDE061931C6B}" presName="accent_4" presStyleCnt="0"/>
      <dgm:spPr/>
    </dgm:pt>
    <dgm:pt modelId="{3E0070BE-2F0B-4883-87B5-615013A34F19}" type="pres">
      <dgm:prSet presAssocID="{9DE40B20-85C5-49C6-A2B4-FDE061931C6B}" presName="accentRepeatNode" presStyleLbl="solidFgAcc1" presStyleIdx="3" presStyleCnt="6"/>
      <dgm:spPr/>
    </dgm:pt>
    <dgm:pt modelId="{2C20687D-1A63-4C65-BBEA-A911B96C23CE}" type="pres">
      <dgm:prSet presAssocID="{61806684-30A4-4B68-AA47-EDFF6FF65B41}" presName="text_5" presStyleLbl="node1" presStyleIdx="4" presStyleCnt="6">
        <dgm:presLayoutVars>
          <dgm:bulletEnabled val="1"/>
        </dgm:presLayoutVars>
      </dgm:prSet>
      <dgm:spPr/>
    </dgm:pt>
    <dgm:pt modelId="{F39ACD19-6285-4CE9-9A44-24778327FBDC}" type="pres">
      <dgm:prSet presAssocID="{61806684-30A4-4B68-AA47-EDFF6FF65B41}" presName="accent_5" presStyleCnt="0"/>
      <dgm:spPr/>
    </dgm:pt>
    <dgm:pt modelId="{1B5046F4-8CB4-4822-AC94-CC6037D7182E}" type="pres">
      <dgm:prSet presAssocID="{61806684-30A4-4B68-AA47-EDFF6FF65B41}" presName="accentRepeatNode" presStyleLbl="solidFgAcc1" presStyleIdx="4" presStyleCnt="6"/>
      <dgm:spPr/>
    </dgm:pt>
    <dgm:pt modelId="{F1E506B7-66BF-4CAC-85EF-4B5123CA7183}" type="pres">
      <dgm:prSet presAssocID="{2D1BB7E4-B854-4BAF-9407-6B54926AF83F}" presName="text_6" presStyleLbl="node1" presStyleIdx="5" presStyleCnt="6">
        <dgm:presLayoutVars>
          <dgm:bulletEnabled val="1"/>
        </dgm:presLayoutVars>
      </dgm:prSet>
      <dgm:spPr/>
    </dgm:pt>
    <dgm:pt modelId="{AF0D4FD0-76FF-45F8-8511-4DB6C904C1AA}" type="pres">
      <dgm:prSet presAssocID="{2D1BB7E4-B854-4BAF-9407-6B54926AF83F}" presName="accent_6" presStyleCnt="0"/>
      <dgm:spPr/>
    </dgm:pt>
    <dgm:pt modelId="{9F76A4CA-7211-4CEC-B597-72D936B7B4E9}" type="pres">
      <dgm:prSet presAssocID="{2D1BB7E4-B854-4BAF-9407-6B54926AF83F}" presName="accentRepeatNode" presStyleLbl="solidFgAcc1" presStyleIdx="5" presStyleCnt="6"/>
      <dgm:spPr/>
    </dgm:pt>
  </dgm:ptLst>
  <dgm:cxnLst>
    <dgm:cxn modelId="{047FE914-A4AF-45FC-B7F1-14CFFE2BAE38}" type="presOf" srcId="{2D1BB7E4-B854-4BAF-9407-6B54926AF83F}" destId="{F1E506B7-66BF-4CAC-85EF-4B5123CA7183}" srcOrd="0" destOrd="0" presId="urn:microsoft.com/office/officeart/2008/layout/VerticalCurvedList"/>
    <dgm:cxn modelId="{827A1921-E303-4FE1-9871-5144FC5E03AE}" srcId="{A6889957-90BF-4CC0-847F-B908410CDD37}" destId="{80415C07-6B8C-4988-9057-E01839410164}" srcOrd="0" destOrd="0" parTransId="{7F714372-D25A-44F2-9C4C-FDFB787B9A5E}" sibTransId="{F6115F6E-C223-41EE-A444-167270BC0BC9}"/>
    <dgm:cxn modelId="{EE9A3B24-AE8F-4D09-B6D8-F57BD072EBEC}" type="presOf" srcId="{9DE40B20-85C5-49C6-A2B4-FDE061931C6B}" destId="{01C9816E-8B69-4E18-A8BF-32725C4164E5}" srcOrd="0" destOrd="0" presId="urn:microsoft.com/office/officeart/2008/layout/VerticalCurvedList"/>
    <dgm:cxn modelId="{69D4AC24-8EA5-4700-9C1E-4A2FC68DC7A2}" type="presOf" srcId="{52BA2187-18B1-41E6-98BB-483BF7D30F48}" destId="{FE7F1359-6EB9-468B-94D3-7784016DC160}" srcOrd="0" destOrd="0" presId="urn:microsoft.com/office/officeart/2008/layout/VerticalCurvedList"/>
    <dgm:cxn modelId="{8482DC29-B93F-4DE9-B891-7638964729B5}" type="presOf" srcId="{80415C07-6B8C-4988-9057-E01839410164}" destId="{AD6A9FAC-D5D4-4B3A-AD66-7FCF1643C2F0}" srcOrd="0" destOrd="0" presId="urn:microsoft.com/office/officeart/2008/layout/VerticalCurvedList"/>
    <dgm:cxn modelId="{915FBC34-24DC-4453-8B0B-57FBFD14D797}" srcId="{A6889957-90BF-4CC0-847F-B908410CDD37}" destId="{52BA2187-18B1-41E6-98BB-483BF7D30F48}" srcOrd="2" destOrd="0" parTransId="{56F9BC41-4418-432C-B433-CC57B9471777}" sibTransId="{422B4B0C-4EAC-402F-9F03-4A5F913A4927}"/>
    <dgm:cxn modelId="{10E80639-52CA-48AC-9411-05DC9F161458}" type="presOf" srcId="{61806684-30A4-4B68-AA47-EDFF6FF65B41}" destId="{2C20687D-1A63-4C65-BBEA-A911B96C23CE}" srcOrd="0" destOrd="0" presId="urn:microsoft.com/office/officeart/2008/layout/VerticalCurvedList"/>
    <dgm:cxn modelId="{1FB7F264-6ED9-49AB-B202-278E248FE6CE}" srcId="{A6889957-90BF-4CC0-847F-B908410CDD37}" destId="{9DE40B20-85C5-49C6-A2B4-FDE061931C6B}" srcOrd="3" destOrd="0" parTransId="{224C27BF-57E1-4A36-8B04-569089B7F8E1}" sibTransId="{21F762AF-D85A-46BC-BAD5-8DE548EE65FD}"/>
    <dgm:cxn modelId="{4974AF4B-5873-4A42-8DF7-AE16EB74099C}" srcId="{A6889957-90BF-4CC0-847F-B908410CDD37}" destId="{03126630-9DE3-4A50-BFCD-D00343EB3DA9}" srcOrd="1" destOrd="0" parTransId="{04269B7D-4C8F-4E68-A681-4E6F3ED9D73F}" sibTransId="{F645B47C-599B-486D-BB99-1363ECBBBF03}"/>
    <dgm:cxn modelId="{7141C559-2A1A-417C-97F5-4C8D3994431B}" type="presOf" srcId="{03126630-9DE3-4A50-BFCD-D00343EB3DA9}" destId="{8C8F680A-AD5A-4AB3-B376-E6A37836E4D0}" srcOrd="0" destOrd="0" presId="urn:microsoft.com/office/officeart/2008/layout/VerticalCurvedList"/>
    <dgm:cxn modelId="{586B4D83-AF97-45A3-86C6-2FE36EEEFD10}" srcId="{A6889957-90BF-4CC0-847F-B908410CDD37}" destId="{2D1BB7E4-B854-4BAF-9407-6B54926AF83F}" srcOrd="5" destOrd="0" parTransId="{649D40EA-B65D-4CEE-BFCC-B775F903D652}" sibTransId="{927ACC64-7D6F-41CE-87CF-8690600C5B20}"/>
    <dgm:cxn modelId="{80466E94-8FA5-42EA-83A1-BAD3626F4F8E}" type="presOf" srcId="{A6889957-90BF-4CC0-847F-B908410CDD37}" destId="{78B6E154-FB79-469E-8EC4-88B0EBAD1013}" srcOrd="0" destOrd="0" presId="urn:microsoft.com/office/officeart/2008/layout/VerticalCurvedList"/>
    <dgm:cxn modelId="{E69AFFB6-3DCC-4D2F-8C47-2F5D837AA27E}" type="presOf" srcId="{F6115F6E-C223-41EE-A444-167270BC0BC9}" destId="{97336499-FBA9-4BE8-B4AF-FD6B3D3AC3A4}" srcOrd="0" destOrd="0" presId="urn:microsoft.com/office/officeart/2008/layout/VerticalCurvedList"/>
    <dgm:cxn modelId="{A01E41CB-8793-4775-BA52-B6FA6A89D500}" srcId="{A6889957-90BF-4CC0-847F-B908410CDD37}" destId="{61806684-30A4-4B68-AA47-EDFF6FF65B41}" srcOrd="4" destOrd="0" parTransId="{91BB4D71-7016-4D8A-B83A-5CC6B8F17BB9}" sibTransId="{76755F0B-5201-4FAA-9D31-0D0EE7857F99}"/>
    <dgm:cxn modelId="{C46333D3-BE04-468A-97BC-102D4ADB8FC1}" type="presParOf" srcId="{78B6E154-FB79-469E-8EC4-88B0EBAD1013}" destId="{F1A7BF99-8F73-4533-B58D-2E7BF5752575}" srcOrd="0" destOrd="0" presId="urn:microsoft.com/office/officeart/2008/layout/VerticalCurvedList"/>
    <dgm:cxn modelId="{790F98B2-4750-4D9F-8217-A39565AAF1D0}" type="presParOf" srcId="{F1A7BF99-8F73-4533-B58D-2E7BF5752575}" destId="{51FA2FA6-EEB5-404A-A424-AD934B0D67D8}" srcOrd="0" destOrd="0" presId="urn:microsoft.com/office/officeart/2008/layout/VerticalCurvedList"/>
    <dgm:cxn modelId="{2DC36198-9F6D-4C05-BF4C-353B854E2963}" type="presParOf" srcId="{51FA2FA6-EEB5-404A-A424-AD934B0D67D8}" destId="{D2F2BA85-E743-43E2-9008-69D4B5EFBD0F}" srcOrd="0" destOrd="0" presId="urn:microsoft.com/office/officeart/2008/layout/VerticalCurvedList"/>
    <dgm:cxn modelId="{B45AE4A7-0730-4E4F-BFE6-8E3025F73B13}" type="presParOf" srcId="{51FA2FA6-EEB5-404A-A424-AD934B0D67D8}" destId="{97336499-FBA9-4BE8-B4AF-FD6B3D3AC3A4}" srcOrd="1" destOrd="0" presId="urn:microsoft.com/office/officeart/2008/layout/VerticalCurvedList"/>
    <dgm:cxn modelId="{0B099CFD-C4AB-4D08-87AC-0D64FC5988DD}" type="presParOf" srcId="{51FA2FA6-EEB5-404A-A424-AD934B0D67D8}" destId="{B3165E1B-3DEF-4331-9344-DB02B8965E03}" srcOrd="2" destOrd="0" presId="urn:microsoft.com/office/officeart/2008/layout/VerticalCurvedList"/>
    <dgm:cxn modelId="{061971FD-ADF6-45D6-9D65-9AEBD2375867}" type="presParOf" srcId="{51FA2FA6-EEB5-404A-A424-AD934B0D67D8}" destId="{407FC9D9-95C1-41C1-9956-C1805EDCAB42}" srcOrd="3" destOrd="0" presId="urn:microsoft.com/office/officeart/2008/layout/VerticalCurvedList"/>
    <dgm:cxn modelId="{C4A2B411-561D-4AE0-9EB7-C8D9EB912FBB}" type="presParOf" srcId="{F1A7BF99-8F73-4533-B58D-2E7BF5752575}" destId="{AD6A9FAC-D5D4-4B3A-AD66-7FCF1643C2F0}" srcOrd="1" destOrd="0" presId="urn:microsoft.com/office/officeart/2008/layout/VerticalCurvedList"/>
    <dgm:cxn modelId="{E1D6E990-0BCB-4445-AAF3-77EC5C84FAD4}" type="presParOf" srcId="{F1A7BF99-8F73-4533-B58D-2E7BF5752575}" destId="{EDEE0417-C8E5-4638-AE55-F8310D97D819}" srcOrd="2" destOrd="0" presId="urn:microsoft.com/office/officeart/2008/layout/VerticalCurvedList"/>
    <dgm:cxn modelId="{DDC0D8AE-288F-40E7-924C-B2AB0D2AA273}" type="presParOf" srcId="{EDEE0417-C8E5-4638-AE55-F8310D97D819}" destId="{96A258E0-14D8-4860-86DA-CEE1B77B519B}" srcOrd="0" destOrd="0" presId="urn:microsoft.com/office/officeart/2008/layout/VerticalCurvedList"/>
    <dgm:cxn modelId="{4F44A7DE-63AA-4D81-A699-85A28B7CE6AC}" type="presParOf" srcId="{F1A7BF99-8F73-4533-B58D-2E7BF5752575}" destId="{8C8F680A-AD5A-4AB3-B376-E6A37836E4D0}" srcOrd="3" destOrd="0" presId="urn:microsoft.com/office/officeart/2008/layout/VerticalCurvedList"/>
    <dgm:cxn modelId="{8C33B2C8-4264-4A51-B95E-5CFE37339B9D}" type="presParOf" srcId="{F1A7BF99-8F73-4533-B58D-2E7BF5752575}" destId="{E4E7E5A9-6D69-4C40-B46E-C2DAA50F3E50}" srcOrd="4" destOrd="0" presId="urn:microsoft.com/office/officeart/2008/layout/VerticalCurvedList"/>
    <dgm:cxn modelId="{760129CD-7062-4AA3-B31A-677412D6C58B}" type="presParOf" srcId="{E4E7E5A9-6D69-4C40-B46E-C2DAA50F3E50}" destId="{E6598159-A37F-440D-AF7C-114DAE1C07F0}" srcOrd="0" destOrd="0" presId="urn:microsoft.com/office/officeart/2008/layout/VerticalCurvedList"/>
    <dgm:cxn modelId="{ECF7A954-15DE-40A2-9F7D-A1C739A43045}" type="presParOf" srcId="{F1A7BF99-8F73-4533-B58D-2E7BF5752575}" destId="{FE7F1359-6EB9-468B-94D3-7784016DC160}" srcOrd="5" destOrd="0" presId="urn:microsoft.com/office/officeart/2008/layout/VerticalCurvedList"/>
    <dgm:cxn modelId="{A6379D24-9984-45BE-B631-F51AA8103B54}" type="presParOf" srcId="{F1A7BF99-8F73-4533-B58D-2E7BF5752575}" destId="{5B7A2B01-E524-45CE-BC6D-B0409765AB4E}" srcOrd="6" destOrd="0" presId="urn:microsoft.com/office/officeart/2008/layout/VerticalCurvedList"/>
    <dgm:cxn modelId="{0DA61483-9C79-4D1A-9DD2-D410852849FA}" type="presParOf" srcId="{5B7A2B01-E524-45CE-BC6D-B0409765AB4E}" destId="{37743786-F69D-47F2-AF89-A7B31B139B8A}" srcOrd="0" destOrd="0" presId="urn:microsoft.com/office/officeart/2008/layout/VerticalCurvedList"/>
    <dgm:cxn modelId="{D0BEC06A-0AC2-46FE-82C2-41144863CB53}" type="presParOf" srcId="{F1A7BF99-8F73-4533-B58D-2E7BF5752575}" destId="{01C9816E-8B69-4E18-A8BF-32725C4164E5}" srcOrd="7" destOrd="0" presId="urn:microsoft.com/office/officeart/2008/layout/VerticalCurvedList"/>
    <dgm:cxn modelId="{403F4063-244F-4CA7-9442-D5413AE034FE}" type="presParOf" srcId="{F1A7BF99-8F73-4533-B58D-2E7BF5752575}" destId="{741B0722-116C-41CB-9BAC-F4883322FE36}" srcOrd="8" destOrd="0" presId="urn:microsoft.com/office/officeart/2008/layout/VerticalCurvedList"/>
    <dgm:cxn modelId="{2481339D-5071-4058-ABFE-9394B4F22FFF}" type="presParOf" srcId="{741B0722-116C-41CB-9BAC-F4883322FE36}" destId="{3E0070BE-2F0B-4883-87B5-615013A34F19}" srcOrd="0" destOrd="0" presId="urn:microsoft.com/office/officeart/2008/layout/VerticalCurvedList"/>
    <dgm:cxn modelId="{A31AC3C6-387E-4659-B6D9-47CE9A3AC104}" type="presParOf" srcId="{F1A7BF99-8F73-4533-B58D-2E7BF5752575}" destId="{2C20687D-1A63-4C65-BBEA-A911B96C23CE}" srcOrd="9" destOrd="0" presId="urn:microsoft.com/office/officeart/2008/layout/VerticalCurvedList"/>
    <dgm:cxn modelId="{C9094EA1-22AC-42EB-8B83-306F564D2095}" type="presParOf" srcId="{F1A7BF99-8F73-4533-B58D-2E7BF5752575}" destId="{F39ACD19-6285-4CE9-9A44-24778327FBDC}" srcOrd="10" destOrd="0" presId="urn:microsoft.com/office/officeart/2008/layout/VerticalCurvedList"/>
    <dgm:cxn modelId="{B90D4B39-91CB-49A3-A05B-298760E57E79}" type="presParOf" srcId="{F39ACD19-6285-4CE9-9A44-24778327FBDC}" destId="{1B5046F4-8CB4-4822-AC94-CC6037D7182E}" srcOrd="0" destOrd="0" presId="urn:microsoft.com/office/officeart/2008/layout/VerticalCurvedList"/>
    <dgm:cxn modelId="{4CFD59E5-1986-46E8-BB13-DC1562988518}" type="presParOf" srcId="{F1A7BF99-8F73-4533-B58D-2E7BF5752575}" destId="{F1E506B7-66BF-4CAC-85EF-4B5123CA7183}" srcOrd="11" destOrd="0" presId="urn:microsoft.com/office/officeart/2008/layout/VerticalCurvedList"/>
    <dgm:cxn modelId="{F0C273A6-11F1-4657-B5B5-BD68CC5791CD}" type="presParOf" srcId="{F1A7BF99-8F73-4533-B58D-2E7BF5752575}" destId="{AF0D4FD0-76FF-45F8-8511-4DB6C904C1AA}" srcOrd="12" destOrd="0" presId="urn:microsoft.com/office/officeart/2008/layout/VerticalCurvedList"/>
    <dgm:cxn modelId="{1D9ED753-E835-4B2E-A60C-AA1CD36AC6DE}" type="presParOf" srcId="{AF0D4FD0-76FF-45F8-8511-4DB6C904C1AA}" destId="{9F76A4CA-7211-4CEC-B597-72D936B7B4E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889957-90BF-4CC0-847F-B908410CDD37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FD5A38C1-1478-4AE2-901E-CDD9B1B08895}">
      <dgm:prSet phldrT="[文本]"/>
      <dgm:spPr/>
      <dgm:t>
        <a:bodyPr/>
        <a:lstStyle/>
        <a:p>
          <a:pPr>
            <a:buFont typeface="Wingdings" panose="05000000000000000000" pitchFamily="2" charset="2"/>
            <a:buChar char=""/>
          </a:pPr>
          <a:r>
            <a:rPr lang="zh-CN" dirty="0"/>
            <a:t>重新定位关系</a:t>
          </a:r>
          <a:endParaRPr lang="zh-CN" altLang="en-US" dirty="0"/>
        </a:p>
      </dgm:t>
    </dgm:pt>
    <dgm:pt modelId="{6127DBC8-B108-42EF-9F7F-54E69768FA2E}" type="parTrans" cxnId="{27FEE99C-F0A1-4CB2-9B27-48E0C0F75025}">
      <dgm:prSet/>
      <dgm:spPr/>
      <dgm:t>
        <a:bodyPr/>
        <a:lstStyle/>
        <a:p>
          <a:endParaRPr lang="zh-CN" altLang="en-US"/>
        </a:p>
      </dgm:t>
    </dgm:pt>
    <dgm:pt modelId="{459B8657-0FA1-4325-A084-4DF6137E7228}" type="sibTrans" cxnId="{27FEE99C-F0A1-4CB2-9B27-48E0C0F75025}">
      <dgm:prSet/>
      <dgm:spPr/>
      <dgm:t>
        <a:bodyPr/>
        <a:lstStyle/>
        <a:p>
          <a:endParaRPr lang="zh-CN" altLang="en-US"/>
        </a:p>
      </dgm:t>
    </dgm:pt>
    <dgm:pt modelId="{C9087F2E-1A64-429A-9DCF-63C5CBC49DD7}">
      <dgm:prSet phldrT="[文本]"/>
      <dgm:spPr/>
      <dgm:t>
        <a:bodyPr/>
        <a:lstStyle/>
        <a:p>
          <a:r>
            <a:rPr lang="zh-CN" dirty="0"/>
            <a:t>沟通与协作</a:t>
          </a:r>
          <a:endParaRPr lang="zh-CN" altLang="en-US" dirty="0"/>
        </a:p>
      </dgm:t>
    </dgm:pt>
    <dgm:pt modelId="{89D474B6-0763-45CF-B7E5-5DEE03AC73B8}" type="parTrans" cxnId="{731EE52F-EB82-45A2-9220-1ECE1E242A98}">
      <dgm:prSet/>
      <dgm:spPr/>
      <dgm:t>
        <a:bodyPr/>
        <a:lstStyle/>
        <a:p>
          <a:endParaRPr lang="zh-CN" altLang="en-US"/>
        </a:p>
      </dgm:t>
    </dgm:pt>
    <dgm:pt modelId="{09BE0810-8066-47D9-8300-B3D47F4EDF61}" type="sibTrans" cxnId="{731EE52F-EB82-45A2-9220-1ECE1E242A98}">
      <dgm:prSet/>
      <dgm:spPr/>
      <dgm:t>
        <a:bodyPr/>
        <a:lstStyle/>
        <a:p>
          <a:endParaRPr lang="zh-CN" altLang="en-US"/>
        </a:p>
      </dgm:t>
    </dgm:pt>
    <dgm:pt modelId="{5A80D4FD-E2DB-4206-B0B9-5D1C1F769413}">
      <dgm:prSet phldrT="[文本]"/>
      <dgm:spPr/>
      <dgm:t>
        <a:bodyPr/>
        <a:lstStyle/>
        <a:p>
          <a:r>
            <a:rPr lang="zh-CN" altLang="en-US" dirty="0"/>
            <a:t>远程办公的仪式感</a:t>
          </a:r>
        </a:p>
      </dgm:t>
    </dgm:pt>
    <dgm:pt modelId="{E3D01B96-BBE6-4A32-B331-C9EF3CC111D6}" type="parTrans" cxnId="{CACB4B9C-B5BE-4B8A-AA2D-01C7697E0365}">
      <dgm:prSet/>
      <dgm:spPr/>
      <dgm:t>
        <a:bodyPr/>
        <a:lstStyle/>
        <a:p>
          <a:endParaRPr lang="zh-CN" altLang="en-US"/>
        </a:p>
      </dgm:t>
    </dgm:pt>
    <dgm:pt modelId="{AB78E6D0-5549-4374-8AF4-235E521F90E6}" type="sibTrans" cxnId="{CACB4B9C-B5BE-4B8A-AA2D-01C7697E0365}">
      <dgm:prSet/>
      <dgm:spPr/>
      <dgm:t>
        <a:bodyPr/>
        <a:lstStyle/>
        <a:p>
          <a:endParaRPr lang="zh-CN" altLang="en-US"/>
        </a:p>
      </dgm:t>
    </dgm:pt>
    <dgm:pt modelId="{78B6E154-FB79-469E-8EC4-88B0EBAD1013}" type="pres">
      <dgm:prSet presAssocID="{A6889957-90BF-4CC0-847F-B908410CDD37}" presName="Name0" presStyleCnt="0">
        <dgm:presLayoutVars>
          <dgm:chMax val="7"/>
          <dgm:chPref val="7"/>
          <dgm:dir/>
        </dgm:presLayoutVars>
      </dgm:prSet>
      <dgm:spPr/>
    </dgm:pt>
    <dgm:pt modelId="{F1A7BF99-8F73-4533-B58D-2E7BF5752575}" type="pres">
      <dgm:prSet presAssocID="{A6889957-90BF-4CC0-847F-B908410CDD37}" presName="Name1" presStyleCnt="0"/>
      <dgm:spPr/>
    </dgm:pt>
    <dgm:pt modelId="{51FA2FA6-EEB5-404A-A424-AD934B0D67D8}" type="pres">
      <dgm:prSet presAssocID="{A6889957-90BF-4CC0-847F-B908410CDD37}" presName="cycle" presStyleCnt="0"/>
      <dgm:spPr/>
    </dgm:pt>
    <dgm:pt modelId="{D2F2BA85-E743-43E2-9008-69D4B5EFBD0F}" type="pres">
      <dgm:prSet presAssocID="{A6889957-90BF-4CC0-847F-B908410CDD37}" presName="srcNode" presStyleLbl="node1" presStyleIdx="0" presStyleCnt="3"/>
      <dgm:spPr/>
    </dgm:pt>
    <dgm:pt modelId="{97336499-FBA9-4BE8-B4AF-FD6B3D3AC3A4}" type="pres">
      <dgm:prSet presAssocID="{A6889957-90BF-4CC0-847F-B908410CDD37}" presName="conn" presStyleLbl="parChTrans1D2" presStyleIdx="0" presStyleCnt="1" custLinFactNeighborX="-29932" custLinFactNeighborY="1032"/>
      <dgm:spPr/>
    </dgm:pt>
    <dgm:pt modelId="{B3165E1B-3DEF-4331-9344-DB02B8965E03}" type="pres">
      <dgm:prSet presAssocID="{A6889957-90BF-4CC0-847F-B908410CDD37}" presName="extraNode" presStyleLbl="node1" presStyleIdx="0" presStyleCnt="3"/>
      <dgm:spPr/>
    </dgm:pt>
    <dgm:pt modelId="{407FC9D9-95C1-41C1-9956-C1805EDCAB42}" type="pres">
      <dgm:prSet presAssocID="{A6889957-90BF-4CC0-847F-B908410CDD37}" presName="dstNode" presStyleLbl="node1" presStyleIdx="0" presStyleCnt="3"/>
      <dgm:spPr/>
    </dgm:pt>
    <dgm:pt modelId="{F0255F46-92A4-4FBF-BE78-7B59C615DC65}" type="pres">
      <dgm:prSet presAssocID="{FD5A38C1-1478-4AE2-901E-CDD9B1B08895}" presName="text_1" presStyleLbl="node1" presStyleIdx="0" presStyleCnt="3">
        <dgm:presLayoutVars>
          <dgm:bulletEnabled val="1"/>
        </dgm:presLayoutVars>
      </dgm:prSet>
      <dgm:spPr/>
    </dgm:pt>
    <dgm:pt modelId="{E575D496-01D4-4A4A-B660-35C9D2355EB2}" type="pres">
      <dgm:prSet presAssocID="{FD5A38C1-1478-4AE2-901E-CDD9B1B08895}" presName="accent_1" presStyleCnt="0"/>
      <dgm:spPr/>
    </dgm:pt>
    <dgm:pt modelId="{22B794CF-7868-4967-AE1A-E4ADBF68E10C}" type="pres">
      <dgm:prSet presAssocID="{FD5A38C1-1478-4AE2-901E-CDD9B1B08895}" presName="accentRepeatNode" presStyleLbl="solidFgAcc1" presStyleIdx="0" presStyleCnt="3"/>
      <dgm:spPr/>
    </dgm:pt>
    <dgm:pt modelId="{07F3DB8A-3B15-4943-A019-5EF2DECE2774}" type="pres">
      <dgm:prSet presAssocID="{C9087F2E-1A64-429A-9DCF-63C5CBC49DD7}" presName="text_2" presStyleLbl="node1" presStyleIdx="1" presStyleCnt="3">
        <dgm:presLayoutVars>
          <dgm:bulletEnabled val="1"/>
        </dgm:presLayoutVars>
      </dgm:prSet>
      <dgm:spPr/>
    </dgm:pt>
    <dgm:pt modelId="{35DEFAC6-C80F-4E08-BD17-92231BBFBD2F}" type="pres">
      <dgm:prSet presAssocID="{C9087F2E-1A64-429A-9DCF-63C5CBC49DD7}" presName="accent_2" presStyleCnt="0"/>
      <dgm:spPr/>
    </dgm:pt>
    <dgm:pt modelId="{A92C8AEB-1C37-4606-BD0A-21E86209B7C1}" type="pres">
      <dgm:prSet presAssocID="{C9087F2E-1A64-429A-9DCF-63C5CBC49DD7}" presName="accentRepeatNode" presStyleLbl="solidFgAcc1" presStyleIdx="1" presStyleCnt="3"/>
      <dgm:spPr/>
    </dgm:pt>
    <dgm:pt modelId="{57352CED-1C37-49CC-800E-C2EAB8840A53}" type="pres">
      <dgm:prSet presAssocID="{5A80D4FD-E2DB-4206-B0B9-5D1C1F769413}" presName="text_3" presStyleLbl="node1" presStyleIdx="2" presStyleCnt="3">
        <dgm:presLayoutVars>
          <dgm:bulletEnabled val="1"/>
        </dgm:presLayoutVars>
      </dgm:prSet>
      <dgm:spPr/>
    </dgm:pt>
    <dgm:pt modelId="{A5FB517C-ED69-4D93-B12D-99C0A440DEDA}" type="pres">
      <dgm:prSet presAssocID="{5A80D4FD-E2DB-4206-B0B9-5D1C1F769413}" presName="accent_3" presStyleCnt="0"/>
      <dgm:spPr/>
    </dgm:pt>
    <dgm:pt modelId="{D4359832-B79F-402B-80F9-F9D1C7082906}" type="pres">
      <dgm:prSet presAssocID="{5A80D4FD-E2DB-4206-B0B9-5D1C1F769413}" presName="accentRepeatNode" presStyleLbl="solidFgAcc1" presStyleIdx="2" presStyleCnt="3"/>
      <dgm:spPr/>
    </dgm:pt>
  </dgm:ptLst>
  <dgm:cxnLst>
    <dgm:cxn modelId="{731EE52F-EB82-45A2-9220-1ECE1E242A98}" srcId="{A6889957-90BF-4CC0-847F-B908410CDD37}" destId="{C9087F2E-1A64-429A-9DCF-63C5CBC49DD7}" srcOrd="1" destOrd="0" parTransId="{89D474B6-0763-45CF-B7E5-5DEE03AC73B8}" sibTransId="{09BE0810-8066-47D9-8300-B3D47F4EDF61}"/>
    <dgm:cxn modelId="{68C4BB4A-7C60-4A33-A69C-063ACDFE7C85}" type="presOf" srcId="{FD5A38C1-1478-4AE2-901E-CDD9B1B08895}" destId="{F0255F46-92A4-4FBF-BE78-7B59C615DC65}" srcOrd="0" destOrd="0" presId="urn:microsoft.com/office/officeart/2008/layout/VerticalCurvedList"/>
    <dgm:cxn modelId="{6315B987-E4CB-45C5-AC16-9565824B5F6B}" type="presOf" srcId="{C9087F2E-1A64-429A-9DCF-63C5CBC49DD7}" destId="{07F3DB8A-3B15-4943-A019-5EF2DECE2774}" srcOrd="0" destOrd="0" presId="urn:microsoft.com/office/officeart/2008/layout/VerticalCurvedList"/>
    <dgm:cxn modelId="{80466E94-8FA5-42EA-83A1-BAD3626F4F8E}" type="presOf" srcId="{A6889957-90BF-4CC0-847F-B908410CDD37}" destId="{78B6E154-FB79-469E-8EC4-88B0EBAD1013}" srcOrd="0" destOrd="0" presId="urn:microsoft.com/office/officeart/2008/layout/VerticalCurvedList"/>
    <dgm:cxn modelId="{D0B67098-E682-4795-A73E-7127AB586010}" type="presOf" srcId="{5A80D4FD-E2DB-4206-B0B9-5D1C1F769413}" destId="{57352CED-1C37-49CC-800E-C2EAB8840A53}" srcOrd="0" destOrd="0" presId="urn:microsoft.com/office/officeart/2008/layout/VerticalCurvedList"/>
    <dgm:cxn modelId="{CACB4B9C-B5BE-4B8A-AA2D-01C7697E0365}" srcId="{A6889957-90BF-4CC0-847F-B908410CDD37}" destId="{5A80D4FD-E2DB-4206-B0B9-5D1C1F769413}" srcOrd="2" destOrd="0" parTransId="{E3D01B96-BBE6-4A32-B331-C9EF3CC111D6}" sibTransId="{AB78E6D0-5549-4374-8AF4-235E521F90E6}"/>
    <dgm:cxn modelId="{27FEE99C-F0A1-4CB2-9B27-48E0C0F75025}" srcId="{A6889957-90BF-4CC0-847F-B908410CDD37}" destId="{FD5A38C1-1478-4AE2-901E-CDD9B1B08895}" srcOrd="0" destOrd="0" parTransId="{6127DBC8-B108-42EF-9F7F-54E69768FA2E}" sibTransId="{459B8657-0FA1-4325-A084-4DF6137E7228}"/>
    <dgm:cxn modelId="{C3C929C3-1F0B-4F6C-9364-08C1D3CC570A}" type="presOf" srcId="{459B8657-0FA1-4325-A084-4DF6137E7228}" destId="{97336499-FBA9-4BE8-B4AF-FD6B3D3AC3A4}" srcOrd="0" destOrd="0" presId="urn:microsoft.com/office/officeart/2008/layout/VerticalCurvedList"/>
    <dgm:cxn modelId="{C46333D3-BE04-468A-97BC-102D4ADB8FC1}" type="presParOf" srcId="{78B6E154-FB79-469E-8EC4-88B0EBAD1013}" destId="{F1A7BF99-8F73-4533-B58D-2E7BF5752575}" srcOrd="0" destOrd="0" presId="urn:microsoft.com/office/officeart/2008/layout/VerticalCurvedList"/>
    <dgm:cxn modelId="{790F98B2-4750-4D9F-8217-A39565AAF1D0}" type="presParOf" srcId="{F1A7BF99-8F73-4533-B58D-2E7BF5752575}" destId="{51FA2FA6-EEB5-404A-A424-AD934B0D67D8}" srcOrd="0" destOrd="0" presId="urn:microsoft.com/office/officeart/2008/layout/VerticalCurvedList"/>
    <dgm:cxn modelId="{2DC36198-9F6D-4C05-BF4C-353B854E2963}" type="presParOf" srcId="{51FA2FA6-EEB5-404A-A424-AD934B0D67D8}" destId="{D2F2BA85-E743-43E2-9008-69D4B5EFBD0F}" srcOrd="0" destOrd="0" presId="urn:microsoft.com/office/officeart/2008/layout/VerticalCurvedList"/>
    <dgm:cxn modelId="{B45AE4A7-0730-4E4F-BFE6-8E3025F73B13}" type="presParOf" srcId="{51FA2FA6-EEB5-404A-A424-AD934B0D67D8}" destId="{97336499-FBA9-4BE8-B4AF-FD6B3D3AC3A4}" srcOrd="1" destOrd="0" presId="urn:microsoft.com/office/officeart/2008/layout/VerticalCurvedList"/>
    <dgm:cxn modelId="{0B099CFD-C4AB-4D08-87AC-0D64FC5988DD}" type="presParOf" srcId="{51FA2FA6-EEB5-404A-A424-AD934B0D67D8}" destId="{B3165E1B-3DEF-4331-9344-DB02B8965E03}" srcOrd="2" destOrd="0" presId="urn:microsoft.com/office/officeart/2008/layout/VerticalCurvedList"/>
    <dgm:cxn modelId="{061971FD-ADF6-45D6-9D65-9AEBD2375867}" type="presParOf" srcId="{51FA2FA6-EEB5-404A-A424-AD934B0D67D8}" destId="{407FC9D9-95C1-41C1-9956-C1805EDCAB42}" srcOrd="3" destOrd="0" presId="urn:microsoft.com/office/officeart/2008/layout/VerticalCurvedList"/>
    <dgm:cxn modelId="{E03A95FA-4B51-432C-BB4B-809F2644413E}" type="presParOf" srcId="{F1A7BF99-8F73-4533-B58D-2E7BF5752575}" destId="{F0255F46-92A4-4FBF-BE78-7B59C615DC65}" srcOrd="1" destOrd="0" presId="urn:microsoft.com/office/officeart/2008/layout/VerticalCurvedList"/>
    <dgm:cxn modelId="{BCD24F27-21C7-41A6-AD0B-616CEDD61776}" type="presParOf" srcId="{F1A7BF99-8F73-4533-B58D-2E7BF5752575}" destId="{E575D496-01D4-4A4A-B660-35C9D2355EB2}" srcOrd="2" destOrd="0" presId="urn:microsoft.com/office/officeart/2008/layout/VerticalCurvedList"/>
    <dgm:cxn modelId="{9A79249E-D86B-4179-94D1-BFA5EF800BAD}" type="presParOf" srcId="{E575D496-01D4-4A4A-B660-35C9D2355EB2}" destId="{22B794CF-7868-4967-AE1A-E4ADBF68E10C}" srcOrd="0" destOrd="0" presId="urn:microsoft.com/office/officeart/2008/layout/VerticalCurvedList"/>
    <dgm:cxn modelId="{078E68F4-94DD-4EB0-B99A-631EC12F2E34}" type="presParOf" srcId="{F1A7BF99-8F73-4533-B58D-2E7BF5752575}" destId="{07F3DB8A-3B15-4943-A019-5EF2DECE2774}" srcOrd="3" destOrd="0" presId="urn:microsoft.com/office/officeart/2008/layout/VerticalCurvedList"/>
    <dgm:cxn modelId="{DA56F9D5-7720-4C0D-B951-F0053EBD81D3}" type="presParOf" srcId="{F1A7BF99-8F73-4533-B58D-2E7BF5752575}" destId="{35DEFAC6-C80F-4E08-BD17-92231BBFBD2F}" srcOrd="4" destOrd="0" presId="urn:microsoft.com/office/officeart/2008/layout/VerticalCurvedList"/>
    <dgm:cxn modelId="{5D9ECD1F-077A-4CB0-9361-8D5149D18276}" type="presParOf" srcId="{35DEFAC6-C80F-4E08-BD17-92231BBFBD2F}" destId="{A92C8AEB-1C37-4606-BD0A-21E86209B7C1}" srcOrd="0" destOrd="0" presId="urn:microsoft.com/office/officeart/2008/layout/VerticalCurvedList"/>
    <dgm:cxn modelId="{6B3560CC-8273-4E3C-B005-7415F938EC8A}" type="presParOf" srcId="{F1A7BF99-8F73-4533-B58D-2E7BF5752575}" destId="{57352CED-1C37-49CC-800E-C2EAB8840A53}" srcOrd="5" destOrd="0" presId="urn:microsoft.com/office/officeart/2008/layout/VerticalCurvedList"/>
    <dgm:cxn modelId="{C1903DB8-E19F-40FF-B2C9-663DE53165B0}" type="presParOf" srcId="{F1A7BF99-8F73-4533-B58D-2E7BF5752575}" destId="{A5FB517C-ED69-4D93-B12D-99C0A440DEDA}" srcOrd="6" destOrd="0" presId="urn:microsoft.com/office/officeart/2008/layout/VerticalCurvedList"/>
    <dgm:cxn modelId="{6B886133-202F-4583-8AA1-CB55680E9A2F}" type="presParOf" srcId="{A5FB517C-ED69-4D93-B12D-99C0A440DEDA}" destId="{D4359832-B79F-402B-80F9-F9D1C708290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93C6193-F4BE-40D8-9A31-C9BB63518517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</dgm:pt>
    <dgm:pt modelId="{A8CA7B48-1AE7-4FFC-8867-9664BD72FF69}">
      <dgm:prSet phldrT="[文本]"/>
      <dgm:spPr/>
      <dgm:t>
        <a:bodyPr/>
        <a:lstStyle/>
        <a:p>
          <a:pPr algn="l">
            <a:buFont typeface="Wingdings" panose="05000000000000000000" pitchFamily="2" charset="2"/>
            <a:buChar char=""/>
          </a:pPr>
          <a:r>
            <a:rPr lang="zh-CN" altLang="en-US" dirty="0"/>
            <a:t>培训内容与形式升级</a:t>
          </a:r>
        </a:p>
      </dgm:t>
    </dgm:pt>
    <dgm:pt modelId="{306CCFD4-528E-4B15-867E-EEDCCD7BC24F}" type="parTrans" cxnId="{7C66C971-5215-4B94-8FE4-7EADE6A72391}">
      <dgm:prSet/>
      <dgm:spPr/>
      <dgm:t>
        <a:bodyPr/>
        <a:lstStyle/>
        <a:p>
          <a:pPr algn="l"/>
          <a:endParaRPr lang="zh-CN" altLang="en-US"/>
        </a:p>
      </dgm:t>
    </dgm:pt>
    <dgm:pt modelId="{8157681D-B7F3-4B18-9849-5B2C0F06D6DF}" type="sibTrans" cxnId="{7C66C971-5215-4B94-8FE4-7EADE6A72391}">
      <dgm:prSet/>
      <dgm:spPr/>
      <dgm:t>
        <a:bodyPr/>
        <a:lstStyle/>
        <a:p>
          <a:pPr algn="l"/>
          <a:endParaRPr lang="zh-CN" altLang="en-US"/>
        </a:p>
      </dgm:t>
    </dgm:pt>
    <dgm:pt modelId="{E9E89BD6-967F-4AFC-B068-DC91AE541194}">
      <dgm:prSet phldrT="[文本]"/>
      <dgm:spPr/>
      <dgm:t>
        <a:bodyPr/>
        <a:lstStyle/>
        <a:p>
          <a:pPr algn="l">
            <a:buFont typeface="Wingdings" panose="05000000000000000000" pitchFamily="2" charset="2"/>
            <a:buChar char=""/>
          </a:pPr>
          <a:r>
            <a:rPr lang="zh-CN" dirty="0"/>
            <a:t>薪酬与绩效的改变</a:t>
          </a:r>
          <a:endParaRPr lang="zh-CN" altLang="en-US" dirty="0"/>
        </a:p>
      </dgm:t>
    </dgm:pt>
    <dgm:pt modelId="{D08A9A9E-43B7-41DA-AFD5-AB4C528CBD1D}" type="parTrans" cxnId="{CC94BFBC-0D58-4CA3-88C7-B1284F32D772}">
      <dgm:prSet/>
      <dgm:spPr/>
      <dgm:t>
        <a:bodyPr/>
        <a:lstStyle/>
        <a:p>
          <a:pPr algn="l"/>
          <a:endParaRPr lang="zh-CN" altLang="en-US"/>
        </a:p>
      </dgm:t>
    </dgm:pt>
    <dgm:pt modelId="{8F012897-3FCB-4A2A-912B-355D5C4F7C4C}" type="sibTrans" cxnId="{CC94BFBC-0D58-4CA3-88C7-B1284F32D772}">
      <dgm:prSet/>
      <dgm:spPr/>
      <dgm:t>
        <a:bodyPr/>
        <a:lstStyle/>
        <a:p>
          <a:pPr algn="l"/>
          <a:endParaRPr lang="zh-CN" altLang="en-US"/>
        </a:p>
      </dgm:t>
    </dgm:pt>
    <dgm:pt modelId="{30509E72-B347-48E7-833D-41567F37CF0C}">
      <dgm:prSet phldrT="[文本]"/>
      <dgm:spPr/>
      <dgm:t>
        <a:bodyPr/>
        <a:lstStyle/>
        <a:p>
          <a:pPr algn="l">
            <a:buFont typeface="Wingdings" panose="05000000000000000000" pitchFamily="2" charset="2"/>
            <a:buChar char=""/>
          </a:pPr>
          <a:r>
            <a:rPr lang="zh-CN" altLang="en-US" dirty="0"/>
            <a:t>像运营用户一样的管理员工</a:t>
          </a:r>
        </a:p>
      </dgm:t>
    </dgm:pt>
    <dgm:pt modelId="{89E18054-E715-4FF8-8110-60051A55BAD8}" type="parTrans" cxnId="{06975283-1C94-4709-816F-9063745D3B7A}">
      <dgm:prSet/>
      <dgm:spPr/>
      <dgm:t>
        <a:bodyPr/>
        <a:lstStyle/>
        <a:p>
          <a:pPr algn="l"/>
          <a:endParaRPr lang="zh-CN" altLang="en-US"/>
        </a:p>
      </dgm:t>
    </dgm:pt>
    <dgm:pt modelId="{74D496A0-6262-4C9A-AADB-9DC3C164689B}" type="sibTrans" cxnId="{06975283-1C94-4709-816F-9063745D3B7A}">
      <dgm:prSet/>
      <dgm:spPr/>
      <dgm:t>
        <a:bodyPr/>
        <a:lstStyle/>
        <a:p>
          <a:pPr algn="l"/>
          <a:endParaRPr lang="zh-CN" altLang="en-US"/>
        </a:p>
      </dgm:t>
    </dgm:pt>
    <dgm:pt modelId="{644CDF15-B169-40E1-BD80-56C96D98E997}">
      <dgm:prSet phldrT="[文本]"/>
      <dgm:spPr/>
      <dgm:t>
        <a:bodyPr/>
        <a:lstStyle/>
        <a:p>
          <a:pPr algn="l">
            <a:buFont typeface="Wingdings" panose="05000000000000000000" pitchFamily="2" charset="2"/>
            <a:buChar char=""/>
          </a:pPr>
          <a:r>
            <a:rPr lang="zh-CN" altLang="en-US" dirty="0"/>
            <a:t>人才盘点与岗位微调</a:t>
          </a:r>
        </a:p>
      </dgm:t>
    </dgm:pt>
    <dgm:pt modelId="{FD3512DF-CD20-4794-B4E2-A5FEBA363A26}" type="parTrans" cxnId="{AD3F2AEE-7848-48AF-B87B-40F5DC9DD661}">
      <dgm:prSet/>
      <dgm:spPr/>
    </dgm:pt>
    <dgm:pt modelId="{45D911AF-FE74-41CC-9199-9821C9A1230D}" type="sibTrans" cxnId="{AD3F2AEE-7848-48AF-B87B-40F5DC9DD661}">
      <dgm:prSet/>
      <dgm:spPr/>
    </dgm:pt>
    <dgm:pt modelId="{336D374D-76A0-49A4-A4D1-101BA04E5374}">
      <dgm:prSet phldrT="[文本]"/>
      <dgm:spPr/>
      <dgm:t>
        <a:bodyPr/>
        <a:lstStyle/>
        <a:p>
          <a:pPr algn="l">
            <a:buFont typeface="Wingdings" panose="05000000000000000000" pitchFamily="2" charset="2"/>
            <a:buChar char=""/>
          </a:pPr>
          <a:r>
            <a:rPr lang="zh-CN" dirty="0"/>
            <a:t>远程办公的仪式感</a:t>
          </a:r>
          <a:endParaRPr lang="zh-CN" altLang="en-US" dirty="0"/>
        </a:p>
      </dgm:t>
    </dgm:pt>
    <dgm:pt modelId="{7F40EE57-BE98-4590-92C3-08C78AEABF1A}" type="parTrans" cxnId="{CFA9A86F-6A7C-4563-A76C-3C077A03F2AB}">
      <dgm:prSet/>
      <dgm:spPr/>
    </dgm:pt>
    <dgm:pt modelId="{758B4AC0-0962-432E-9F7C-165DADA203F8}" type="sibTrans" cxnId="{CFA9A86F-6A7C-4563-A76C-3C077A03F2AB}">
      <dgm:prSet/>
      <dgm:spPr/>
    </dgm:pt>
    <dgm:pt modelId="{E69C596F-155F-4000-9664-6E25D0302624}" type="pres">
      <dgm:prSet presAssocID="{793C6193-F4BE-40D8-9A31-C9BB63518517}" presName="Name0" presStyleCnt="0">
        <dgm:presLayoutVars>
          <dgm:chMax val="7"/>
          <dgm:chPref val="7"/>
          <dgm:dir/>
        </dgm:presLayoutVars>
      </dgm:prSet>
      <dgm:spPr/>
    </dgm:pt>
    <dgm:pt modelId="{3AA1FBE3-09B8-418E-94FC-6A0CBA328102}" type="pres">
      <dgm:prSet presAssocID="{793C6193-F4BE-40D8-9A31-C9BB63518517}" presName="Name1" presStyleCnt="0"/>
      <dgm:spPr/>
    </dgm:pt>
    <dgm:pt modelId="{37A8DC9F-F965-4C30-9635-9D3DE1EDCDA7}" type="pres">
      <dgm:prSet presAssocID="{793C6193-F4BE-40D8-9A31-C9BB63518517}" presName="cycle" presStyleCnt="0"/>
      <dgm:spPr/>
    </dgm:pt>
    <dgm:pt modelId="{2A18C318-A5C5-4981-AFE1-6DE09D47FFC4}" type="pres">
      <dgm:prSet presAssocID="{793C6193-F4BE-40D8-9A31-C9BB63518517}" presName="srcNode" presStyleLbl="node1" presStyleIdx="0" presStyleCnt="5"/>
      <dgm:spPr/>
    </dgm:pt>
    <dgm:pt modelId="{3C22BAF0-0CE3-4C5B-9679-86409980436E}" type="pres">
      <dgm:prSet presAssocID="{793C6193-F4BE-40D8-9A31-C9BB63518517}" presName="conn" presStyleLbl="parChTrans1D2" presStyleIdx="0" presStyleCnt="1"/>
      <dgm:spPr/>
    </dgm:pt>
    <dgm:pt modelId="{58AC9EA7-9616-48F9-A5E1-25097CA7BF56}" type="pres">
      <dgm:prSet presAssocID="{793C6193-F4BE-40D8-9A31-C9BB63518517}" presName="extraNode" presStyleLbl="node1" presStyleIdx="0" presStyleCnt="5"/>
      <dgm:spPr/>
    </dgm:pt>
    <dgm:pt modelId="{6BD5D550-16A9-473E-ABC1-2FA0B81146CD}" type="pres">
      <dgm:prSet presAssocID="{793C6193-F4BE-40D8-9A31-C9BB63518517}" presName="dstNode" presStyleLbl="node1" presStyleIdx="0" presStyleCnt="5"/>
      <dgm:spPr/>
    </dgm:pt>
    <dgm:pt modelId="{70ABC3F4-EFD7-4CEF-B950-7F4667A3BF4E}" type="pres">
      <dgm:prSet presAssocID="{644CDF15-B169-40E1-BD80-56C96D98E997}" presName="text_1" presStyleLbl="node1" presStyleIdx="0" presStyleCnt="5">
        <dgm:presLayoutVars>
          <dgm:bulletEnabled val="1"/>
        </dgm:presLayoutVars>
      </dgm:prSet>
      <dgm:spPr/>
    </dgm:pt>
    <dgm:pt modelId="{4AAA22CB-D4C8-48D4-B356-29ED7AF63D73}" type="pres">
      <dgm:prSet presAssocID="{644CDF15-B169-40E1-BD80-56C96D98E997}" presName="accent_1" presStyleCnt="0"/>
      <dgm:spPr/>
    </dgm:pt>
    <dgm:pt modelId="{449E0B54-3FA3-4E95-808A-E68B190EACD7}" type="pres">
      <dgm:prSet presAssocID="{644CDF15-B169-40E1-BD80-56C96D98E997}" presName="accentRepeatNode" presStyleLbl="solidFgAcc1" presStyleIdx="0" presStyleCnt="5"/>
      <dgm:spPr/>
    </dgm:pt>
    <dgm:pt modelId="{6AFE648E-4296-4914-A96F-50074DEF6916}" type="pres">
      <dgm:prSet presAssocID="{A8CA7B48-1AE7-4FFC-8867-9664BD72FF69}" presName="text_2" presStyleLbl="node1" presStyleIdx="1" presStyleCnt="5">
        <dgm:presLayoutVars>
          <dgm:bulletEnabled val="1"/>
        </dgm:presLayoutVars>
      </dgm:prSet>
      <dgm:spPr/>
    </dgm:pt>
    <dgm:pt modelId="{56DDDB95-5645-4BCE-9D6E-5DE4A90F3244}" type="pres">
      <dgm:prSet presAssocID="{A8CA7B48-1AE7-4FFC-8867-9664BD72FF69}" presName="accent_2" presStyleCnt="0"/>
      <dgm:spPr/>
    </dgm:pt>
    <dgm:pt modelId="{57519381-31DD-415E-A8F7-F73958B4264C}" type="pres">
      <dgm:prSet presAssocID="{A8CA7B48-1AE7-4FFC-8867-9664BD72FF69}" presName="accentRepeatNode" presStyleLbl="solidFgAcc1" presStyleIdx="1" presStyleCnt="5"/>
      <dgm:spPr/>
    </dgm:pt>
    <dgm:pt modelId="{C71B1F88-5C53-4F85-BCCF-0C615B5827C2}" type="pres">
      <dgm:prSet presAssocID="{E9E89BD6-967F-4AFC-B068-DC91AE541194}" presName="text_3" presStyleLbl="node1" presStyleIdx="2" presStyleCnt="5">
        <dgm:presLayoutVars>
          <dgm:bulletEnabled val="1"/>
        </dgm:presLayoutVars>
      </dgm:prSet>
      <dgm:spPr/>
    </dgm:pt>
    <dgm:pt modelId="{2BBE1C15-C6B1-40D4-BE5D-41EE73F52AA4}" type="pres">
      <dgm:prSet presAssocID="{E9E89BD6-967F-4AFC-B068-DC91AE541194}" presName="accent_3" presStyleCnt="0"/>
      <dgm:spPr/>
    </dgm:pt>
    <dgm:pt modelId="{ED023B32-6875-4901-84D9-12DB270B1DA2}" type="pres">
      <dgm:prSet presAssocID="{E9E89BD6-967F-4AFC-B068-DC91AE541194}" presName="accentRepeatNode" presStyleLbl="solidFgAcc1" presStyleIdx="2" presStyleCnt="5"/>
      <dgm:spPr/>
    </dgm:pt>
    <dgm:pt modelId="{A8622A11-DCB9-4E2F-8986-A80EF4D8CA26}" type="pres">
      <dgm:prSet presAssocID="{336D374D-76A0-49A4-A4D1-101BA04E5374}" presName="text_4" presStyleLbl="node1" presStyleIdx="3" presStyleCnt="5">
        <dgm:presLayoutVars>
          <dgm:bulletEnabled val="1"/>
        </dgm:presLayoutVars>
      </dgm:prSet>
      <dgm:spPr/>
    </dgm:pt>
    <dgm:pt modelId="{9943EE14-FEBB-47AC-B3C4-73924D961731}" type="pres">
      <dgm:prSet presAssocID="{336D374D-76A0-49A4-A4D1-101BA04E5374}" presName="accent_4" presStyleCnt="0"/>
      <dgm:spPr/>
    </dgm:pt>
    <dgm:pt modelId="{1E0ABFA2-AB33-4ED8-99B5-23328FD2A1A7}" type="pres">
      <dgm:prSet presAssocID="{336D374D-76A0-49A4-A4D1-101BA04E5374}" presName="accentRepeatNode" presStyleLbl="solidFgAcc1" presStyleIdx="3" presStyleCnt="5"/>
      <dgm:spPr/>
    </dgm:pt>
    <dgm:pt modelId="{FF7D75D8-3322-40F6-A1A1-694C2791DED2}" type="pres">
      <dgm:prSet presAssocID="{30509E72-B347-48E7-833D-41567F37CF0C}" presName="text_5" presStyleLbl="node1" presStyleIdx="4" presStyleCnt="5">
        <dgm:presLayoutVars>
          <dgm:bulletEnabled val="1"/>
        </dgm:presLayoutVars>
      </dgm:prSet>
      <dgm:spPr/>
    </dgm:pt>
    <dgm:pt modelId="{C8B9AEE9-1C13-4D62-A8ED-EBCC1E3D3FE2}" type="pres">
      <dgm:prSet presAssocID="{30509E72-B347-48E7-833D-41567F37CF0C}" presName="accent_5" presStyleCnt="0"/>
      <dgm:spPr/>
    </dgm:pt>
    <dgm:pt modelId="{E591F404-F833-426E-B709-8997DD95B012}" type="pres">
      <dgm:prSet presAssocID="{30509E72-B347-48E7-833D-41567F37CF0C}" presName="accentRepeatNode" presStyleLbl="solidFgAcc1" presStyleIdx="4" presStyleCnt="5"/>
      <dgm:spPr/>
    </dgm:pt>
  </dgm:ptLst>
  <dgm:cxnLst>
    <dgm:cxn modelId="{1B07A004-9992-4829-B995-727A6B574C75}" type="presOf" srcId="{793C6193-F4BE-40D8-9A31-C9BB63518517}" destId="{E69C596F-155F-4000-9664-6E25D0302624}" srcOrd="0" destOrd="0" presId="urn:microsoft.com/office/officeart/2008/layout/VerticalCurvedList"/>
    <dgm:cxn modelId="{05D3550F-E90E-4913-AA26-687F6EF72467}" type="presOf" srcId="{336D374D-76A0-49A4-A4D1-101BA04E5374}" destId="{A8622A11-DCB9-4E2F-8986-A80EF4D8CA26}" srcOrd="0" destOrd="0" presId="urn:microsoft.com/office/officeart/2008/layout/VerticalCurvedList"/>
    <dgm:cxn modelId="{CFA9A86F-6A7C-4563-A76C-3C077A03F2AB}" srcId="{793C6193-F4BE-40D8-9A31-C9BB63518517}" destId="{336D374D-76A0-49A4-A4D1-101BA04E5374}" srcOrd="3" destOrd="0" parTransId="{7F40EE57-BE98-4590-92C3-08C78AEABF1A}" sibTransId="{758B4AC0-0962-432E-9F7C-165DADA203F8}"/>
    <dgm:cxn modelId="{7C66C971-5215-4B94-8FE4-7EADE6A72391}" srcId="{793C6193-F4BE-40D8-9A31-C9BB63518517}" destId="{A8CA7B48-1AE7-4FFC-8867-9664BD72FF69}" srcOrd="1" destOrd="0" parTransId="{306CCFD4-528E-4B15-867E-EEDCCD7BC24F}" sibTransId="{8157681D-B7F3-4B18-9849-5B2C0F06D6DF}"/>
    <dgm:cxn modelId="{1469837D-FE56-4100-B85C-BF93E57E97F5}" type="presOf" srcId="{A8CA7B48-1AE7-4FFC-8867-9664BD72FF69}" destId="{6AFE648E-4296-4914-A96F-50074DEF6916}" srcOrd="0" destOrd="0" presId="urn:microsoft.com/office/officeart/2008/layout/VerticalCurvedList"/>
    <dgm:cxn modelId="{06975283-1C94-4709-816F-9063745D3B7A}" srcId="{793C6193-F4BE-40D8-9A31-C9BB63518517}" destId="{30509E72-B347-48E7-833D-41567F37CF0C}" srcOrd="4" destOrd="0" parTransId="{89E18054-E715-4FF8-8110-60051A55BAD8}" sibTransId="{74D496A0-6262-4C9A-AADB-9DC3C164689B}"/>
    <dgm:cxn modelId="{F04AF49E-9CD1-427A-8920-2F94EFD244B1}" type="presOf" srcId="{45D911AF-FE74-41CC-9199-9821C9A1230D}" destId="{3C22BAF0-0CE3-4C5B-9679-86409980436E}" srcOrd="0" destOrd="0" presId="urn:microsoft.com/office/officeart/2008/layout/VerticalCurvedList"/>
    <dgm:cxn modelId="{E69042A5-8406-4D97-B536-F3C63D133F2B}" type="presOf" srcId="{644CDF15-B169-40E1-BD80-56C96D98E997}" destId="{70ABC3F4-EFD7-4CEF-B950-7F4667A3BF4E}" srcOrd="0" destOrd="0" presId="urn:microsoft.com/office/officeart/2008/layout/VerticalCurvedList"/>
    <dgm:cxn modelId="{CC94BFBC-0D58-4CA3-88C7-B1284F32D772}" srcId="{793C6193-F4BE-40D8-9A31-C9BB63518517}" destId="{E9E89BD6-967F-4AFC-B068-DC91AE541194}" srcOrd="2" destOrd="0" parTransId="{D08A9A9E-43B7-41DA-AFD5-AB4C528CBD1D}" sibTransId="{8F012897-3FCB-4A2A-912B-355D5C4F7C4C}"/>
    <dgm:cxn modelId="{B0F4F1D7-1B38-49C4-B012-0A1F0B5C9BDD}" type="presOf" srcId="{E9E89BD6-967F-4AFC-B068-DC91AE541194}" destId="{C71B1F88-5C53-4F85-BCCF-0C615B5827C2}" srcOrd="0" destOrd="0" presId="urn:microsoft.com/office/officeart/2008/layout/VerticalCurvedList"/>
    <dgm:cxn modelId="{7E92A9E8-A192-4429-892A-AFC5B4670BFC}" type="presOf" srcId="{30509E72-B347-48E7-833D-41567F37CF0C}" destId="{FF7D75D8-3322-40F6-A1A1-694C2791DED2}" srcOrd="0" destOrd="0" presId="urn:microsoft.com/office/officeart/2008/layout/VerticalCurvedList"/>
    <dgm:cxn modelId="{AD3F2AEE-7848-48AF-B87B-40F5DC9DD661}" srcId="{793C6193-F4BE-40D8-9A31-C9BB63518517}" destId="{644CDF15-B169-40E1-BD80-56C96D98E997}" srcOrd="0" destOrd="0" parTransId="{FD3512DF-CD20-4794-B4E2-A5FEBA363A26}" sibTransId="{45D911AF-FE74-41CC-9199-9821C9A1230D}"/>
    <dgm:cxn modelId="{1ADC9C3D-A64D-4E75-81E7-F6A7F2B2EBDA}" type="presParOf" srcId="{E69C596F-155F-4000-9664-6E25D0302624}" destId="{3AA1FBE3-09B8-418E-94FC-6A0CBA328102}" srcOrd="0" destOrd="0" presId="urn:microsoft.com/office/officeart/2008/layout/VerticalCurvedList"/>
    <dgm:cxn modelId="{6C9F2A89-27F2-485C-BF01-75A396638370}" type="presParOf" srcId="{3AA1FBE3-09B8-418E-94FC-6A0CBA328102}" destId="{37A8DC9F-F965-4C30-9635-9D3DE1EDCDA7}" srcOrd="0" destOrd="0" presId="urn:microsoft.com/office/officeart/2008/layout/VerticalCurvedList"/>
    <dgm:cxn modelId="{D5080813-3D6D-40D2-91BA-25A03C7896D7}" type="presParOf" srcId="{37A8DC9F-F965-4C30-9635-9D3DE1EDCDA7}" destId="{2A18C318-A5C5-4981-AFE1-6DE09D47FFC4}" srcOrd="0" destOrd="0" presId="urn:microsoft.com/office/officeart/2008/layout/VerticalCurvedList"/>
    <dgm:cxn modelId="{09B4AFC8-089E-4E33-AA44-483F57AAF37D}" type="presParOf" srcId="{37A8DC9F-F965-4C30-9635-9D3DE1EDCDA7}" destId="{3C22BAF0-0CE3-4C5B-9679-86409980436E}" srcOrd="1" destOrd="0" presId="urn:microsoft.com/office/officeart/2008/layout/VerticalCurvedList"/>
    <dgm:cxn modelId="{A7962134-E970-473B-AB51-81647816F0D1}" type="presParOf" srcId="{37A8DC9F-F965-4C30-9635-9D3DE1EDCDA7}" destId="{58AC9EA7-9616-48F9-A5E1-25097CA7BF56}" srcOrd="2" destOrd="0" presId="urn:microsoft.com/office/officeart/2008/layout/VerticalCurvedList"/>
    <dgm:cxn modelId="{7226483A-A4F7-4DF1-9FDA-290A27C84A0E}" type="presParOf" srcId="{37A8DC9F-F965-4C30-9635-9D3DE1EDCDA7}" destId="{6BD5D550-16A9-473E-ABC1-2FA0B81146CD}" srcOrd="3" destOrd="0" presId="urn:microsoft.com/office/officeart/2008/layout/VerticalCurvedList"/>
    <dgm:cxn modelId="{98247078-8213-493B-BFD0-EB5E24FCB0F4}" type="presParOf" srcId="{3AA1FBE3-09B8-418E-94FC-6A0CBA328102}" destId="{70ABC3F4-EFD7-4CEF-B950-7F4667A3BF4E}" srcOrd="1" destOrd="0" presId="urn:microsoft.com/office/officeart/2008/layout/VerticalCurvedList"/>
    <dgm:cxn modelId="{812BC69E-1269-4FFD-8824-510F7CA42379}" type="presParOf" srcId="{3AA1FBE3-09B8-418E-94FC-6A0CBA328102}" destId="{4AAA22CB-D4C8-48D4-B356-29ED7AF63D73}" srcOrd="2" destOrd="0" presId="urn:microsoft.com/office/officeart/2008/layout/VerticalCurvedList"/>
    <dgm:cxn modelId="{576517C1-2C8D-4958-AB70-BBB7AA39FBC4}" type="presParOf" srcId="{4AAA22CB-D4C8-48D4-B356-29ED7AF63D73}" destId="{449E0B54-3FA3-4E95-808A-E68B190EACD7}" srcOrd="0" destOrd="0" presId="urn:microsoft.com/office/officeart/2008/layout/VerticalCurvedList"/>
    <dgm:cxn modelId="{11057214-B10C-4C5C-800C-A5F0FE386F26}" type="presParOf" srcId="{3AA1FBE3-09B8-418E-94FC-6A0CBA328102}" destId="{6AFE648E-4296-4914-A96F-50074DEF6916}" srcOrd="3" destOrd="0" presId="urn:microsoft.com/office/officeart/2008/layout/VerticalCurvedList"/>
    <dgm:cxn modelId="{7727B7B7-5B41-460E-8AA0-84C3AE86BDBB}" type="presParOf" srcId="{3AA1FBE3-09B8-418E-94FC-6A0CBA328102}" destId="{56DDDB95-5645-4BCE-9D6E-5DE4A90F3244}" srcOrd="4" destOrd="0" presId="urn:microsoft.com/office/officeart/2008/layout/VerticalCurvedList"/>
    <dgm:cxn modelId="{DEFC0FB0-A86B-4469-992D-3F7B6D66C6F3}" type="presParOf" srcId="{56DDDB95-5645-4BCE-9D6E-5DE4A90F3244}" destId="{57519381-31DD-415E-A8F7-F73958B4264C}" srcOrd="0" destOrd="0" presId="urn:microsoft.com/office/officeart/2008/layout/VerticalCurvedList"/>
    <dgm:cxn modelId="{3AEB6F10-D113-49AB-8D6D-AD77D3B4FCDB}" type="presParOf" srcId="{3AA1FBE3-09B8-418E-94FC-6A0CBA328102}" destId="{C71B1F88-5C53-4F85-BCCF-0C615B5827C2}" srcOrd="5" destOrd="0" presId="urn:microsoft.com/office/officeart/2008/layout/VerticalCurvedList"/>
    <dgm:cxn modelId="{5F2DB047-59EA-4610-9CB3-4F6C26CA2973}" type="presParOf" srcId="{3AA1FBE3-09B8-418E-94FC-6A0CBA328102}" destId="{2BBE1C15-C6B1-40D4-BE5D-41EE73F52AA4}" srcOrd="6" destOrd="0" presId="urn:microsoft.com/office/officeart/2008/layout/VerticalCurvedList"/>
    <dgm:cxn modelId="{C44FB9DB-CBE2-4E81-BC08-19079BB22B21}" type="presParOf" srcId="{2BBE1C15-C6B1-40D4-BE5D-41EE73F52AA4}" destId="{ED023B32-6875-4901-84D9-12DB270B1DA2}" srcOrd="0" destOrd="0" presId="urn:microsoft.com/office/officeart/2008/layout/VerticalCurvedList"/>
    <dgm:cxn modelId="{AD93714C-AA8B-49A6-AB9D-FB900E0706EB}" type="presParOf" srcId="{3AA1FBE3-09B8-418E-94FC-6A0CBA328102}" destId="{A8622A11-DCB9-4E2F-8986-A80EF4D8CA26}" srcOrd="7" destOrd="0" presId="urn:microsoft.com/office/officeart/2008/layout/VerticalCurvedList"/>
    <dgm:cxn modelId="{6745ACFB-45BB-45F9-8BB0-0AF3D3D39B54}" type="presParOf" srcId="{3AA1FBE3-09B8-418E-94FC-6A0CBA328102}" destId="{9943EE14-FEBB-47AC-B3C4-73924D961731}" srcOrd="8" destOrd="0" presId="urn:microsoft.com/office/officeart/2008/layout/VerticalCurvedList"/>
    <dgm:cxn modelId="{09D38AA0-2C2B-424A-86E7-C90984F7B8C9}" type="presParOf" srcId="{9943EE14-FEBB-47AC-B3C4-73924D961731}" destId="{1E0ABFA2-AB33-4ED8-99B5-23328FD2A1A7}" srcOrd="0" destOrd="0" presId="urn:microsoft.com/office/officeart/2008/layout/VerticalCurvedList"/>
    <dgm:cxn modelId="{74A6EEBE-3817-44B3-B5B1-EECB7360C3BA}" type="presParOf" srcId="{3AA1FBE3-09B8-418E-94FC-6A0CBA328102}" destId="{FF7D75D8-3322-40F6-A1A1-694C2791DED2}" srcOrd="9" destOrd="0" presId="urn:microsoft.com/office/officeart/2008/layout/VerticalCurvedList"/>
    <dgm:cxn modelId="{33E68D44-3DBE-406F-9AF7-01A1922DD781}" type="presParOf" srcId="{3AA1FBE3-09B8-418E-94FC-6A0CBA328102}" destId="{C8B9AEE9-1C13-4D62-A8ED-EBCC1E3D3FE2}" srcOrd="10" destOrd="0" presId="urn:microsoft.com/office/officeart/2008/layout/VerticalCurvedList"/>
    <dgm:cxn modelId="{AE411DB8-4F4D-4634-9ACA-4EBBEC15EFCD}" type="presParOf" srcId="{C8B9AEE9-1C13-4D62-A8ED-EBCC1E3D3FE2}" destId="{E591F404-F833-426E-B709-8997DD95B0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93C6193-F4BE-40D8-9A31-C9BB63518517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</dgm:pt>
    <dgm:pt modelId="{30509E72-B347-48E7-833D-41567F37CF0C}">
      <dgm:prSet phldrT="[文本]"/>
      <dgm:spPr/>
      <dgm:t>
        <a:bodyPr/>
        <a:lstStyle/>
        <a:p>
          <a:pPr algn="l">
            <a:buFont typeface="Wingdings" panose="05000000000000000000" pitchFamily="2" charset="2"/>
            <a:buChar char=""/>
          </a:pPr>
          <a:r>
            <a:rPr lang="zh-CN" dirty="0"/>
            <a:t>结果导向的目标管理普及</a:t>
          </a:r>
          <a:endParaRPr lang="zh-CN" altLang="en-US" dirty="0"/>
        </a:p>
      </dgm:t>
    </dgm:pt>
    <dgm:pt modelId="{89E18054-E715-4FF8-8110-60051A55BAD8}" type="parTrans" cxnId="{06975283-1C94-4709-816F-9063745D3B7A}">
      <dgm:prSet/>
      <dgm:spPr/>
      <dgm:t>
        <a:bodyPr/>
        <a:lstStyle/>
        <a:p>
          <a:pPr algn="l"/>
          <a:endParaRPr lang="zh-CN" altLang="en-US"/>
        </a:p>
      </dgm:t>
    </dgm:pt>
    <dgm:pt modelId="{74D496A0-6262-4C9A-AADB-9DC3C164689B}" type="sibTrans" cxnId="{06975283-1C94-4709-816F-9063745D3B7A}">
      <dgm:prSet/>
      <dgm:spPr/>
      <dgm:t>
        <a:bodyPr/>
        <a:lstStyle/>
        <a:p>
          <a:pPr algn="l"/>
          <a:endParaRPr lang="zh-CN" altLang="en-US"/>
        </a:p>
      </dgm:t>
    </dgm:pt>
    <dgm:pt modelId="{C55B154E-9670-4C32-89CA-E40E991ED86F}">
      <dgm:prSet/>
      <dgm:spPr/>
      <dgm:t>
        <a:bodyPr/>
        <a:lstStyle/>
        <a:p>
          <a:pPr algn="l">
            <a:buFont typeface="Wingdings" panose="05000000000000000000" pitchFamily="2" charset="2"/>
            <a:buChar char=""/>
          </a:pPr>
          <a:r>
            <a:rPr lang="zh-CN"/>
            <a:t>带教式的过程管理，主播式的培训管理</a:t>
          </a:r>
        </a:p>
      </dgm:t>
    </dgm:pt>
    <dgm:pt modelId="{671ACC2F-ABB6-427F-97C3-284AED931CED}" type="parTrans" cxnId="{359AEC94-4117-4438-82DC-8964698EFCBC}">
      <dgm:prSet/>
      <dgm:spPr/>
      <dgm:t>
        <a:bodyPr/>
        <a:lstStyle/>
        <a:p>
          <a:pPr algn="l"/>
          <a:endParaRPr lang="zh-CN" altLang="en-US"/>
        </a:p>
      </dgm:t>
    </dgm:pt>
    <dgm:pt modelId="{85D609F5-01CF-4C34-A813-1B96FA2E51BE}" type="sibTrans" cxnId="{359AEC94-4117-4438-82DC-8964698EFCBC}">
      <dgm:prSet/>
      <dgm:spPr/>
      <dgm:t>
        <a:bodyPr/>
        <a:lstStyle/>
        <a:p>
          <a:pPr algn="l"/>
          <a:endParaRPr lang="zh-CN" altLang="en-US"/>
        </a:p>
      </dgm:t>
    </dgm:pt>
    <dgm:pt modelId="{F9AF4C39-58F7-4A74-9974-E32624F8592F}">
      <dgm:prSet/>
      <dgm:spPr/>
      <dgm:t>
        <a:bodyPr/>
        <a:lstStyle/>
        <a:p>
          <a:pPr algn="l">
            <a:buFont typeface="Wingdings" panose="05000000000000000000" pitchFamily="2" charset="2"/>
            <a:buChar char=""/>
          </a:pPr>
          <a:r>
            <a:rPr lang="zh-CN"/>
            <a:t>朋友式的沟通管理</a:t>
          </a:r>
        </a:p>
      </dgm:t>
    </dgm:pt>
    <dgm:pt modelId="{EBD10A3B-4953-4794-9766-BD59A424797D}" type="parTrans" cxnId="{A5F8F73B-E75C-46D7-A3E4-D3E61926001E}">
      <dgm:prSet/>
      <dgm:spPr/>
      <dgm:t>
        <a:bodyPr/>
        <a:lstStyle/>
        <a:p>
          <a:pPr algn="l"/>
          <a:endParaRPr lang="zh-CN" altLang="en-US"/>
        </a:p>
      </dgm:t>
    </dgm:pt>
    <dgm:pt modelId="{0E932876-49FE-4662-8CA4-148AD4EDF97A}" type="sibTrans" cxnId="{A5F8F73B-E75C-46D7-A3E4-D3E61926001E}">
      <dgm:prSet/>
      <dgm:spPr/>
      <dgm:t>
        <a:bodyPr/>
        <a:lstStyle/>
        <a:p>
          <a:pPr algn="l"/>
          <a:endParaRPr lang="zh-CN" altLang="en-US"/>
        </a:p>
      </dgm:t>
    </dgm:pt>
    <dgm:pt modelId="{B144EEE4-3CEF-425A-9816-E5CDAB48C12D}">
      <dgm:prSet/>
      <dgm:spPr/>
      <dgm:t>
        <a:bodyPr/>
        <a:lstStyle/>
        <a:p>
          <a:pPr algn="l">
            <a:buFont typeface="Wingdings" panose="05000000000000000000" pitchFamily="2" charset="2"/>
            <a:buChar char=""/>
          </a:pPr>
          <a:r>
            <a:rPr lang="zh-CN"/>
            <a:t>项目制的协作管理</a:t>
          </a:r>
        </a:p>
      </dgm:t>
    </dgm:pt>
    <dgm:pt modelId="{4AA4228B-CC96-41B8-9F82-9436671F17AA}" type="parTrans" cxnId="{4E042B74-D177-4521-846A-A35CAADDC52E}">
      <dgm:prSet/>
      <dgm:spPr/>
      <dgm:t>
        <a:bodyPr/>
        <a:lstStyle/>
        <a:p>
          <a:pPr algn="l"/>
          <a:endParaRPr lang="zh-CN" altLang="en-US"/>
        </a:p>
      </dgm:t>
    </dgm:pt>
    <dgm:pt modelId="{C83D7812-6120-4BDD-AE57-BE475118E2BC}" type="sibTrans" cxnId="{4E042B74-D177-4521-846A-A35CAADDC52E}">
      <dgm:prSet/>
      <dgm:spPr/>
      <dgm:t>
        <a:bodyPr/>
        <a:lstStyle/>
        <a:p>
          <a:pPr algn="l"/>
          <a:endParaRPr lang="zh-CN" altLang="en-US"/>
        </a:p>
      </dgm:t>
    </dgm:pt>
    <dgm:pt modelId="{E323D275-88C3-45A1-9029-5488C3F758BF}">
      <dgm:prSet/>
      <dgm:spPr/>
      <dgm:t>
        <a:bodyPr/>
        <a:lstStyle/>
        <a:p>
          <a:pPr algn="l">
            <a:buFont typeface="Wingdings" panose="05000000000000000000" pitchFamily="2" charset="2"/>
            <a:buChar char=""/>
          </a:pPr>
          <a:r>
            <a:rPr lang="zh-CN"/>
            <a:t>快速响应的灵活组织</a:t>
          </a:r>
        </a:p>
      </dgm:t>
    </dgm:pt>
    <dgm:pt modelId="{89198A33-5770-4F30-9BA1-EAAFA7183808}" type="parTrans" cxnId="{82AF94EE-1E41-44C5-ADCE-A8D089B7ACF3}">
      <dgm:prSet/>
      <dgm:spPr/>
      <dgm:t>
        <a:bodyPr/>
        <a:lstStyle/>
        <a:p>
          <a:pPr algn="l"/>
          <a:endParaRPr lang="zh-CN" altLang="en-US"/>
        </a:p>
      </dgm:t>
    </dgm:pt>
    <dgm:pt modelId="{3BBD63B5-1868-4728-81EF-AAFB05E704AC}" type="sibTrans" cxnId="{82AF94EE-1E41-44C5-ADCE-A8D089B7ACF3}">
      <dgm:prSet/>
      <dgm:spPr/>
      <dgm:t>
        <a:bodyPr/>
        <a:lstStyle/>
        <a:p>
          <a:pPr algn="l"/>
          <a:endParaRPr lang="zh-CN" altLang="en-US"/>
        </a:p>
      </dgm:t>
    </dgm:pt>
    <dgm:pt modelId="{7157A60C-0476-46D3-995C-2B2D709E120A}">
      <dgm:prSet/>
      <dgm:spPr/>
      <dgm:t>
        <a:bodyPr/>
        <a:lstStyle/>
        <a:p>
          <a:pPr algn="l">
            <a:buFont typeface="Wingdings" panose="05000000000000000000" pitchFamily="2" charset="2"/>
            <a:buChar char=""/>
          </a:pPr>
          <a:r>
            <a:rPr lang="zh-CN"/>
            <a:t>模块化的项目管理</a:t>
          </a:r>
        </a:p>
      </dgm:t>
    </dgm:pt>
    <dgm:pt modelId="{8BD63D9E-3349-4E6A-8F54-6F64232BD41E}" type="parTrans" cxnId="{22C81BC2-6A41-4766-92ED-046B363BBCD5}">
      <dgm:prSet/>
      <dgm:spPr/>
      <dgm:t>
        <a:bodyPr/>
        <a:lstStyle/>
        <a:p>
          <a:pPr algn="l"/>
          <a:endParaRPr lang="zh-CN" altLang="en-US"/>
        </a:p>
      </dgm:t>
    </dgm:pt>
    <dgm:pt modelId="{B3E95D6F-F45F-4CC3-8CDD-69650AC62E0E}" type="sibTrans" cxnId="{22C81BC2-6A41-4766-92ED-046B363BBCD5}">
      <dgm:prSet/>
      <dgm:spPr/>
      <dgm:t>
        <a:bodyPr/>
        <a:lstStyle/>
        <a:p>
          <a:pPr algn="l"/>
          <a:endParaRPr lang="zh-CN" altLang="en-US"/>
        </a:p>
      </dgm:t>
    </dgm:pt>
    <dgm:pt modelId="{44A43F05-5D97-4962-A9E2-177A9B1AFC1F}">
      <dgm:prSet/>
      <dgm:spPr/>
      <dgm:t>
        <a:bodyPr/>
        <a:lstStyle/>
        <a:p>
          <a:pPr algn="l">
            <a:buFont typeface="Wingdings" panose="05000000000000000000" pitchFamily="2" charset="2"/>
            <a:buChar char=""/>
          </a:pPr>
          <a:r>
            <a:rPr lang="zh-CN" altLang="en-US" dirty="0"/>
            <a:t>内部合伙人制度</a:t>
          </a:r>
          <a:endParaRPr lang="zh-CN" dirty="0"/>
        </a:p>
      </dgm:t>
    </dgm:pt>
    <dgm:pt modelId="{3F92732E-CF75-4BE3-BAEB-271F204108C6}" type="parTrans" cxnId="{DDC42301-74E4-475B-9B2B-636B9476007F}">
      <dgm:prSet/>
      <dgm:spPr/>
      <dgm:t>
        <a:bodyPr/>
        <a:lstStyle/>
        <a:p>
          <a:pPr algn="l"/>
          <a:endParaRPr lang="zh-CN" altLang="en-US"/>
        </a:p>
      </dgm:t>
    </dgm:pt>
    <dgm:pt modelId="{20EAB7AC-5296-4DDA-9994-E8847411787E}" type="sibTrans" cxnId="{DDC42301-74E4-475B-9B2B-636B9476007F}">
      <dgm:prSet/>
      <dgm:spPr/>
      <dgm:t>
        <a:bodyPr/>
        <a:lstStyle/>
        <a:p>
          <a:pPr algn="l"/>
          <a:endParaRPr lang="zh-CN" altLang="en-US"/>
        </a:p>
      </dgm:t>
    </dgm:pt>
    <dgm:pt modelId="{37AE0FB5-315D-44B9-BFBA-10862C9AEBE3}" type="pres">
      <dgm:prSet presAssocID="{793C6193-F4BE-40D8-9A31-C9BB63518517}" presName="Name0" presStyleCnt="0">
        <dgm:presLayoutVars>
          <dgm:chMax val="7"/>
          <dgm:chPref val="7"/>
          <dgm:dir/>
        </dgm:presLayoutVars>
      </dgm:prSet>
      <dgm:spPr/>
    </dgm:pt>
    <dgm:pt modelId="{9E0F52DA-EB43-4781-8914-D302DE588F53}" type="pres">
      <dgm:prSet presAssocID="{793C6193-F4BE-40D8-9A31-C9BB63518517}" presName="Name1" presStyleCnt="0"/>
      <dgm:spPr/>
    </dgm:pt>
    <dgm:pt modelId="{6ACDE45C-DC9D-495E-9911-D0BC58E42B7A}" type="pres">
      <dgm:prSet presAssocID="{793C6193-F4BE-40D8-9A31-C9BB63518517}" presName="cycle" presStyleCnt="0"/>
      <dgm:spPr/>
    </dgm:pt>
    <dgm:pt modelId="{6D35B45C-BF61-4603-8404-6487B689DDDD}" type="pres">
      <dgm:prSet presAssocID="{793C6193-F4BE-40D8-9A31-C9BB63518517}" presName="srcNode" presStyleLbl="node1" presStyleIdx="0" presStyleCnt="7"/>
      <dgm:spPr/>
    </dgm:pt>
    <dgm:pt modelId="{BA214F7F-3B9A-4D14-B86E-E2FE6C452C77}" type="pres">
      <dgm:prSet presAssocID="{793C6193-F4BE-40D8-9A31-C9BB63518517}" presName="conn" presStyleLbl="parChTrans1D2" presStyleIdx="0" presStyleCnt="1"/>
      <dgm:spPr/>
    </dgm:pt>
    <dgm:pt modelId="{870A2C4C-1F05-41F9-985E-813740F33635}" type="pres">
      <dgm:prSet presAssocID="{793C6193-F4BE-40D8-9A31-C9BB63518517}" presName="extraNode" presStyleLbl="node1" presStyleIdx="0" presStyleCnt="7"/>
      <dgm:spPr/>
    </dgm:pt>
    <dgm:pt modelId="{BE25A4F0-4EB1-42F5-BF8A-F4081481B26F}" type="pres">
      <dgm:prSet presAssocID="{793C6193-F4BE-40D8-9A31-C9BB63518517}" presName="dstNode" presStyleLbl="node1" presStyleIdx="0" presStyleCnt="7"/>
      <dgm:spPr/>
    </dgm:pt>
    <dgm:pt modelId="{02252786-180E-46DC-8D85-4FF40E4D129D}" type="pres">
      <dgm:prSet presAssocID="{30509E72-B347-48E7-833D-41567F37CF0C}" presName="text_1" presStyleLbl="node1" presStyleIdx="0" presStyleCnt="7">
        <dgm:presLayoutVars>
          <dgm:bulletEnabled val="1"/>
        </dgm:presLayoutVars>
      </dgm:prSet>
      <dgm:spPr/>
    </dgm:pt>
    <dgm:pt modelId="{A6D1C13C-DE79-43B2-B25F-A471BC6179EF}" type="pres">
      <dgm:prSet presAssocID="{30509E72-B347-48E7-833D-41567F37CF0C}" presName="accent_1" presStyleCnt="0"/>
      <dgm:spPr/>
    </dgm:pt>
    <dgm:pt modelId="{ACCD77CD-7CA5-4FAF-9AE7-F1EFDD809D70}" type="pres">
      <dgm:prSet presAssocID="{30509E72-B347-48E7-833D-41567F37CF0C}" presName="accentRepeatNode" presStyleLbl="solidFgAcc1" presStyleIdx="0" presStyleCnt="7"/>
      <dgm:spPr/>
    </dgm:pt>
    <dgm:pt modelId="{49610990-EDBB-4841-AE4F-5F79D6909D99}" type="pres">
      <dgm:prSet presAssocID="{C55B154E-9670-4C32-89CA-E40E991ED86F}" presName="text_2" presStyleLbl="node1" presStyleIdx="1" presStyleCnt="7">
        <dgm:presLayoutVars>
          <dgm:bulletEnabled val="1"/>
        </dgm:presLayoutVars>
      </dgm:prSet>
      <dgm:spPr/>
    </dgm:pt>
    <dgm:pt modelId="{2BC0D84C-B4CE-4541-AB3D-743F860AF323}" type="pres">
      <dgm:prSet presAssocID="{C55B154E-9670-4C32-89CA-E40E991ED86F}" presName="accent_2" presStyleCnt="0"/>
      <dgm:spPr/>
    </dgm:pt>
    <dgm:pt modelId="{6A258405-E2D5-413B-88CE-9491232EC94F}" type="pres">
      <dgm:prSet presAssocID="{C55B154E-9670-4C32-89CA-E40E991ED86F}" presName="accentRepeatNode" presStyleLbl="solidFgAcc1" presStyleIdx="1" presStyleCnt="7"/>
      <dgm:spPr/>
    </dgm:pt>
    <dgm:pt modelId="{ED547447-D99E-4781-B788-59473C2CF0B1}" type="pres">
      <dgm:prSet presAssocID="{F9AF4C39-58F7-4A74-9974-E32624F8592F}" presName="text_3" presStyleLbl="node1" presStyleIdx="2" presStyleCnt="7">
        <dgm:presLayoutVars>
          <dgm:bulletEnabled val="1"/>
        </dgm:presLayoutVars>
      </dgm:prSet>
      <dgm:spPr/>
    </dgm:pt>
    <dgm:pt modelId="{214743F5-17B1-4C86-9271-A263A5D65B05}" type="pres">
      <dgm:prSet presAssocID="{F9AF4C39-58F7-4A74-9974-E32624F8592F}" presName="accent_3" presStyleCnt="0"/>
      <dgm:spPr/>
    </dgm:pt>
    <dgm:pt modelId="{7CCF0BA4-E025-45DB-8285-DCB54847EF5F}" type="pres">
      <dgm:prSet presAssocID="{F9AF4C39-58F7-4A74-9974-E32624F8592F}" presName="accentRepeatNode" presStyleLbl="solidFgAcc1" presStyleIdx="2" presStyleCnt="7"/>
      <dgm:spPr/>
    </dgm:pt>
    <dgm:pt modelId="{5776C926-4BA4-4A7E-A3EA-598F1F73F351}" type="pres">
      <dgm:prSet presAssocID="{B144EEE4-3CEF-425A-9816-E5CDAB48C12D}" presName="text_4" presStyleLbl="node1" presStyleIdx="3" presStyleCnt="7">
        <dgm:presLayoutVars>
          <dgm:bulletEnabled val="1"/>
        </dgm:presLayoutVars>
      </dgm:prSet>
      <dgm:spPr/>
    </dgm:pt>
    <dgm:pt modelId="{7ABB2168-6EE2-44CF-A92C-23061AE03B9B}" type="pres">
      <dgm:prSet presAssocID="{B144EEE4-3CEF-425A-9816-E5CDAB48C12D}" presName="accent_4" presStyleCnt="0"/>
      <dgm:spPr/>
    </dgm:pt>
    <dgm:pt modelId="{90745997-0566-4719-BB6C-C102537287B2}" type="pres">
      <dgm:prSet presAssocID="{B144EEE4-3CEF-425A-9816-E5CDAB48C12D}" presName="accentRepeatNode" presStyleLbl="solidFgAcc1" presStyleIdx="3" presStyleCnt="7"/>
      <dgm:spPr/>
    </dgm:pt>
    <dgm:pt modelId="{67C61FA2-4F88-466C-9960-B809EABF1221}" type="pres">
      <dgm:prSet presAssocID="{E323D275-88C3-45A1-9029-5488C3F758BF}" presName="text_5" presStyleLbl="node1" presStyleIdx="4" presStyleCnt="7">
        <dgm:presLayoutVars>
          <dgm:bulletEnabled val="1"/>
        </dgm:presLayoutVars>
      </dgm:prSet>
      <dgm:spPr/>
    </dgm:pt>
    <dgm:pt modelId="{E178255E-4842-48A7-889A-24E95324E756}" type="pres">
      <dgm:prSet presAssocID="{E323D275-88C3-45A1-9029-5488C3F758BF}" presName="accent_5" presStyleCnt="0"/>
      <dgm:spPr/>
    </dgm:pt>
    <dgm:pt modelId="{750227E6-DEFE-4AA2-A776-5A4A8BB243A5}" type="pres">
      <dgm:prSet presAssocID="{E323D275-88C3-45A1-9029-5488C3F758BF}" presName="accentRepeatNode" presStyleLbl="solidFgAcc1" presStyleIdx="4" presStyleCnt="7"/>
      <dgm:spPr/>
    </dgm:pt>
    <dgm:pt modelId="{27972630-74B3-41DA-A9CC-3DDF6B9854A3}" type="pres">
      <dgm:prSet presAssocID="{7157A60C-0476-46D3-995C-2B2D709E120A}" presName="text_6" presStyleLbl="node1" presStyleIdx="5" presStyleCnt="7">
        <dgm:presLayoutVars>
          <dgm:bulletEnabled val="1"/>
        </dgm:presLayoutVars>
      </dgm:prSet>
      <dgm:spPr/>
    </dgm:pt>
    <dgm:pt modelId="{4D9833D7-0867-46C3-B59B-DDFF658060EA}" type="pres">
      <dgm:prSet presAssocID="{7157A60C-0476-46D3-995C-2B2D709E120A}" presName="accent_6" presStyleCnt="0"/>
      <dgm:spPr/>
    </dgm:pt>
    <dgm:pt modelId="{E07A089B-D409-4741-96C7-9976576C924A}" type="pres">
      <dgm:prSet presAssocID="{7157A60C-0476-46D3-995C-2B2D709E120A}" presName="accentRepeatNode" presStyleLbl="solidFgAcc1" presStyleIdx="5" presStyleCnt="7"/>
      <dgm:spPr/>
    </dgm:pt>
    <dgm:pt modelId="{C3E70C8E-C5B2-4726-A792-D68DE101F805}" type="pres">
      <dgm:prSet presAssocID="{44A43F05-5D97-4962-A9E2-177A9B1AFC1F}" presName="text_7" presStyleLbl="node1" presStyleIdx="6" presStyleCnt="7">
        <dgm:presLayoutVars>
          <dgm:bulletEnabled val="1"/>
        </dgm:presLayoutVars>
      </dgm:prSet>
      <dgm:spPr/>
    </dgm:pt>
    <dgm:pt modelId="{38CD7FEB-A5B6-497A-97AC-870FCB85528A}" type="pres">
      <dgm:prSet presAssocID="{44A43F05-5D97-4962-A9E2-177A9B1AFC1F}" presName="accent_7" presStyleCnt="0"/>
      <dgm:spPr/>
    </dgm:pt>
    <dgm:pt modelId="{492C50F0-0761-4F99-940F-1412CBFEDDD9}" type="pres">
      <dgm:prSet presAssocID="{44A43F05-5D97-4962-A9E2-177A9B1AFC1F}" presName="accentRepeatNode" presStyleLbl="solidFgAcc1" presStyleIdx="6" presStyleCnt="7"/>
      <dgm:spPr/>
    </dgm:pt>
  </dgm:ptLst>
  <dgm:cxnLst>
    <dgm:cxn modelId="{DDC42301-74E4-475B-9B2B-636B9476007F}" srcId="{793C6193-F4BE-40D8-9A31-C9BB63518517}" destId="{44A43F05-5D97-4962-A9E2-177A9B1AFC1F}" srcOrd="6" destOrd="0" parTransId="{3F92732E-CF75-4BE3-BAEB-271F204108C6}" sibTransId="{20EAB7AC-5296-4DDA-9994-E8847411787E}"/>
    <dgm:cxn modelId="{521F5814-04FE-4C51-A194-1EFE5322B9FC}" type="presOf" srcId="{C55B154E-9670-4C32-89CA-E40E991ED86F}" destId="{49610990-EDBB-4841-AE4F-5F79D6909D99}" srcOrd="0" destOrd="0" presId="urn:microsoft.com/office/officeart/2008/layout/VerticalCurvedList"/>
    <dgm:cxn modelId="{A5F8F73B-E75C-46D7-A3E4-D3E61926001E}" srcId="{793C6193-F4BE-40D8-9A31-C9BB63518517}" destId="{F9AF4C39-58F7-4A74-9974-E32624F8592F}" srcOrd="2" destOrd="0" parTransId="{EBD10A3B-4953-4794-9766-BD59A424797D}" sibTransId="{0E932876-49FE-4662-8CA4-148AD4EDF97A}"/>
    <dgm:cxn modelId="{057A4E5E-305C-42CC-93DD-8E951A053164}" type="presOf" srcId="{F9AF4C39-58F7-4A74-9974-E32624F8592F}" destId="{ED547447-D99E-4781-B788-59473C2CF0B1}" srcOrd="0" destOrd="0" presId="urn:microsoft.com/office/officeart/2008/layout/VerticalCurvedList"/>
    <dgm:cxn modelId="{4E042B74-D177-4521-846A-A35CAADDC52E}" srcId="{793C6193-F4BE-40D8-9A31-C9BB63518517}" destId="{B144EEE4-3CEF-425A-9816-E5CDAB48C12D}" srcOrd="3" destOrd="0" parTransId="{4AA4228B-CC96-41B8-9F82-9436671F17AA}" sibTransId="{C83D7812-6120-4BDD-AE57-BE475118E2BC}"/>
    <dgm:cxn modelId="{15263581-415F-4CAA-95B2-EA91C144A8A5}" type="presOf" srcId="{E323D275-88C3-45A1-9029-5488C3F758BF}" destId="{67C61FA2-4F88-466C-9960-B809EABF1221}" srcOrd="0" destOrd="0" presId="urn:microsoft.com/office/officeart/2008/layout/VerticalCurvedList"/>
    <dgm:cxn modelId="{06975283-1C94-4709-816F-9063745D3B7A}" srcId="{793C6193-F4BE-40D8-9A31-C9BB63518517}" destId="{30509E72-B347-48E7-833D-41567F37CF0C}" srcOrd="0" destOrd="0" parTransId="{89E18054-E715-4FF8-8110-60051A55BAD8}" sibTransId="{74D496A0-6262-4C9A-AADB-9DC3C164689B}"/>
    <dgm:cxn modelId="{359AEC94-4117-4438-82DC-8964698EFCBC}" srcId="{793C6193-F4BE-40D8-9A31-C9BB63518517}" destId="{C55B154E-9670-4C32-89CA-E40E991ED86F}" srcOrd="1" destOrd="0" parTransId="{671ACC2F-ABB6-427F-97C3-284AED931CED}" sibTransId="{85D609F5-01CF-4C34-A813-1B96FA2E51BE}"/>
    <dgm:cxn modelId="{54778FA9-30A4-4977-8ADF-DBDB8167DFFE}" type="presOf" srcId="{44A43F05-5D97-4962-A9E2-177A9B1AFC1F}" destId="{C3E70C8E-C5B2-4726-A792-D68DE101F805}" srcOrd="0" destOrd="0" presId="urn:microsoft.com/office/officeart/2008/layout/VerticalCurvedList"/>
    <dgm:cxn modelId="{70AC15C1-3327-4080-9F4B-92D52C57D3A0}" type="presOf" srcId="{793C6193-F4BE-40D8-9A31-C9BB63518517}" destId="{37AE0FB5-315D-44B9-BFBA-10862C9AEBE3}" srcOrd="0" destOrd="0" presId="urn:microsoft.com/office/officeart/2008/layout/VerticalCurvedList"/>
    <dgm:cxn modelId="{22C81BC2-6A41-4766-92ED-046B363BBCD5}" srcId="{793C6193-F4BE-40D8-9A31-C9BB63518517}" destId="{7157A60C-0476-46D3-995C-2B2D709E120A}" srcOrd="5" destOrd="0" parTransId="{8BD63D9E-3349-4E6A-8F54-6F64232BD41E}" sibTransId="{B3E95D6F-F45F-4CC3-8CDD-69650AC62E0E}"/>
    <dgm:cxn modelId="{E79014C5-03FF-4E69-B810-E0283BE41637}" type="presOf" srcId="{B144EEE4-3CEF-425A-9816-E5CDAB48C12D}" destId="{5776C926-4BA4-4A7E-A3EA-598F1F73F351}" srcOrd="0" destOrd="0" presId="urn:microsoft.com/office/officeart/2008/layout/VerticalCurvedList"/>
    <dgm:cxn modelId="{22C00AC8-CB3D-4F81-A287-87864BC85C44}" type="presOf" srcId="{30509E72-B347-48E7-833D-41567F37CF0C}" destId="{02252786-180E-46DC-8D85-4FF40E4D129D}" srcOrd="0" destOrd="0" presId="urn:microsoft.com/office/officeart/2008/layout/VerticalCurvedList"/>
    <dgm:cxn modelId="{8C8E58D4-D3E1-4447-8B4A-5FAA1E8BA646}" type="presOf" srcId="{7157A60C-0476-46D3-995C-2B2D709E120A}" destId="{27972630-74B3-41DA-A9CC-3DDF6B9854A3}" srcOrd="0" destOrd="0" presId="urn:microsoft.com/office/officeart/2008/layout/VerticalCurvedList"/>
    <dgm:cxn modelId="{FE1A8DE2-2910-469C-BEC9-2E455EDC3D29}" type="presOf" srcId="{74D496A0-6262-4C9A-AADB-9DC3C164689B}" destId="{BA214F7F-3B9A-4D14-B86E-E2FE6C452C77}" srcOrd="0" destOrd="0" presId="urn:microsoft.com/office/officeart/2008/layout/VerticalCurvedList"/>
    <dgm:cxn modelId="{82AF94EE-1E41-44C5-ADCE-A8D089B7ACF3}" srcId="{793C6193-F4BE-40D8-9A31-C9BB63518517}" destId="{E323D275-88C3-45A1-9029-5488C3F758BF}" srcOrd="4" destOrd="0" parTransId="{89198A33-5770-4F30-9BA1-EAAFA7183808}" sibTransId="{3BBD63B5-1868-4728-81EF-AAFB05E704AC}"/>
    <dgm:cxn modelId="{AF48F934-B5D1-4440-9911-3D8E793B1A36}" type="presParOf" srcId="{37AE0FB5-315D-44B9-BFBA-10862C9AEBE3}" destId="{9E0F52DA-EB43-4781-8914-D302DE588F53}" srcOrd="0" destOrd="0" presId="urn:microsoft.com/office/officeart/2008/layout/VerticalCurvedList"/>
    <dgm:cxn modelId="{95011698-F42C-4F6F-9A10-578ABAF25BC2}" type="presParOf" srcId="{9E0F52DA-EB43-4781-8914-D302DE588F53}" destId="{6ACDE45C-DC9D-495E-9911-D0BC58E42B7A}" srcOrd="0" destOrd="0" presId="urn:microsoft.com/office/officeart/2008/layout/VerticalCurvedList"/>
    <dgm:cxn modelId="{2EE21B03-92AB-4CEA-80E7-8FDF29977EAB}" type="presParOf" srcId="{6ACDE45C-DC9D-495E-9911-D0BC58E42B7A}" destId="{6D35B45C-BF61-4603-8404-6487B689DDDD}" srcOrd="0" destOrd="0" presId="urn:microsoft.com/office/officeart/2008/layout/VerticalCurvedList"/>
    <dgm:cxn modelId="{E7CDC94E-9A6F-42DA-A5CD-D18DD34747B6}" type="presParOf" srcId="{6ACDE45C-DC9D-495E-9911-D0BC58E42B7A}" destId="{BA214F7F-3B9A-4D14-B86E-E2FE6C452C77}" srcOrd="1" destOrd="0" presId="urn:microsoft.com/office/officeart/2008/layout/VerticalCurvedList"/>
    <dgm:cxn modelId="{4DDD7129-A2AC-4970-ACEF-F71314F5F7BF}" type="presParOf" srcId="{6ACDE45C-DC9D-495E-9911-D0BC58E42B7A}" destId="{870A2C4C-1F05-41F9-985E-813740F33635}" srcOrd="2" destOrd="0" presId="urn:microsoft.com/office/officeart/2008/layout/VerticalCurvedList"/>
    <dgm:cxn modelId="{84AE0A81-A256-42A1-8B8C-74C535F706E2}" type="presParOf" srcId="{6ACDE45C-DC9D-495E-9911-D0BC58E42B7A}" destId="{BE25A4F0-4EB1-42F5-BF8A-F4081481B26F}" srcOrd="3" destOrd="0" presId="urn:microsoft.com/office/officeart/2008/layout/VerticalCurvedList"/>
    <dgm:cxn modelId="{D88DB6F4-C81B-4E66-A6BC-1962B39AF853}" type="presParOf" srcId="{9E0F52DA-EB43-4781-8914-D302DE588F53}" destId="{02252786-180E-46DC-8D85-4FF40E4D129D}" srcOrd="1" destOrd="0" presId="urn:microsoft.com/office/officeart/2008/layout/VerticalCurvedList"/>
    <dgm:cxn modelId="{69F42C4F-111A-4D39-8FC6-32D030207F65}" type="presParOf" srcId="{9E0F52DA-EB43-4781-8914-D302DE588F53}" destId="{A6D1C13C-DE79-43B2-B25F-A471BC6179EF}" srcOrd="2" destOrd="0" presId="urn:microsoft.com/office/officeart/2008/layout/VerticalCurvedList"/>
    <dgm:cxn modelId="{F4CB8E56-A28E-4472-A71E-C37784308E75}" type="presParOf" srcId="{A6D1C13C-DE79-43B2-B25F-A471BC6179EF}" destId="{ACCD77CD-7CA5-4FAF-9AE7-F1EFDD809D70}" srcOrd="0" destOrd="0" presId="urn:microsoft.com/office/officeart/2008/layout/VerticalCurvedList"/>
    <dgm:cxn modelId="{A6DAA1D6-5285-4958-9C52-7B31B6E3BEFF}" type="presParOf" srcId="{9E0F52DA-EB43-4781-8914-D302DE588F53}" destId="{49610990-EDBB-4841-AE4F-5F79D6909D99}" srcOrd="3" destOrd="0" presId="urn:microsoft.com/office/officeart/2008/layout/VerticalCurvedList"/>
    <dgm:cxn modelId="{5CA0F405-677C-485A-AC10-8BBB7B6D0565}" type="presParOf" srcId="{9E0F52DA-EB43-4781-8914-D302DE588F53}" destId="{2BC0D84C-B4CE-4541-AB3D-743F860AF323}" srcOrd="4" destOrd="0" presId="urn:microsoft.com/office/officeart/2008/layout/VerticalCurvedList"/>
    <dgm:cxn modelId="{7A93E0DD-D445-443B-B4C6-AAA840C218B9}" type="presParOf" srcId="{2BC0D84C-B4CE-4541-AB3D-743F860AF323}" destId="{6A258405-E2D5-413B-88CE-9491232EC94F}" srcOrd="0" destOrd="0" presId="urn:microsoft.com/office/officeart/2008/layout/VerticalCurvedList"/>
    <dgm:cxn modelId="{0B646C23-E37B-4E21-9D63-A27F303ADA56}" type="presParOf" srcId="{9E0F52DA-EB43-4781-8914-D302DE588F53}" destId="{ED547447-D99E-4781-B788-59473C2CF0B1}" srcOrd="5" destOrd="0" presId="urn:microsoft.com/office/officeart/2008/layout/VerticalCurvedList"/>
    <dgm:cxn modelId="{56096F7B-ECEA-4CAD-9830-D70E9B191C27}" type="presParOf" srcId="{9E0F52DA-EB43-4781-8914-D302DE588F53}" destId="{214743F5-17B1-4C86-9271-A263A5D65B05}" srcOrd="6" destOrd="0" presId="urn:microsoft.com/office/officeart/2008/layout/VerticalCurvedList"/>
    <dgm:cxn modelId="{134F9583-B299-4128-80CC-C9BFDBBEE397}" type="presParOf" srcId="{214743F5-17B1-4C86-9271-A263A5D65B05}" destId="{7CCF0BA4-E025-45DB-8285-DCB54847EF5F}" srcOrd="0" destOrd="0" presId="urn:microsoft.com/office/officeart/2008/layout/VerticalCurvedList"/>
    <dgm:cxn modelId="{EF0B77C5-F5BA-42FA-AC30-05A84553960A}" type="presParOf" srcId="{9E0F52DA-EB43-4781-8914-D302DE588F53}" destId="{5776C926-4BA4-4A7E-A3EA-598F1F73F351}" srcOrd="7" destOrd="0" presId="urn:microsoft.com/office/officeart/2008/layout/VerticalCurvedList"/>
    <dgm:cxn modelId="{EBB27103-6DC4-449A-A7C7-9A6DDB1D4996}" type="presParOf" srcId="{9E0F52DA-EB43-4781-8914-D302DE588F53}" destId="{7ABB2168-6EE2-44CF-A92C-23061AE03B9B}" srcOrd="8" destOrd="0" presId="urn:microsoft.com/office/officeart/2008/layout/VerticalCurvedList"/>
    <dgm:cxn modelId="{7960D9BF-CCD7-4B2D-A4AC-AFF264821F2D}" type="presParOf" srcId="{7ABB2168-6EE2-44CF-A92C-23061AE03B9B}" destId="{90745997-0566-4719-BB6C-C102537287B2}" srcOrd="0" destOrd="0" presId="urn:microsoft.com/office/officeart/2008/layout/VerticalCurvedList"/>
    <dgm:cxn modelId="{23D31888-7363-4641-B170-976EEAE10285}" type="presParOf" srcId="{9E0F52DA-EB43-4781-8914-D302DE588F53}" destId="{67C61FA2-4F88-466C-9960-B809EABF1221}" srcOrd="9" destOrd="0" presId="urn:microsoft.com/office/officeart/2008/layout/VerticalCurvedList"/>
    <dgm:cxn modelId="{27A5F6DB-0988-4298-92CF-7A487B5CE5A8}" type="presParOf" srcId="{9E0F52DA-EB43-4781-8914-D302DE588F53}" destId="{E178255E-4842-48A7-889A-24E95324E756}" srcOrd="10" destOrd="0" presId="urn:microsoft.com/office/officeart/2008/layout/VerticalCurvedList"/>
    <dgm:cxn modelId="{BAEB5B7B-5F2B-4DDD-98A0-577F811D513F}" type="presParOf" srcId="{E178255E-4842-48A7-889A-24E95324E756}" destId="{750227E6-DEFE-4AA2-A776-5A4A8BB243A5}" srcOrd="0" destOrd="0" presId="urn:microsoft.com/office/officeart/2008/layout/VerticalCurvedList"/>
    <dgm:cxn modelId="{6397EEFD-5D5E-4FFD-AE73-EC118F199A48}" type="presParOf" srcId="{9E0F52DA-EB43-4781-8914-D302DE588F53}" destId="{27972630-74B3-41DA-A9CC-3DDF6B9854A3}" srcOrd="11" destOrd="0" presId="urn:microsoft.com/office/officeart/2008/layout/VerticalCurvedList"/>
    <dgm:cxn modelId="{454E11A2-8E6C-4C43-B196-98F6B328297A}" type="presParOf" srcId="{9E0F52DA-EB43-4781-8914-D302DE588F53}" destId="{4D9833D7-0867-46C3-B59B-DDFF658060EA}" srcOrd="12" destOrd="0" presId="urn:microsoft.com/office/officeart/2008/layout/VerticalCurvedList"/>
    <dgm:cxn modelId="{0F21FF71-EE73-4EC3-BDDA-A5AEBBB7CF18}" type="presParOf" srcId="{4D9833D7-0867-46C3-B59B-DDFF658060EA}" destId="{E07A089B-D409-4741-96C7-9976576C924A}" srcOrd="0" destOrd="0" presId="urn:microsoft.com/office/officeart/2008/layout/VerticalCurvedList"/>
    <dgm:cxn modelId="{7839B957-B4BB-437D-A85E-33F9C760DEDD}" type="presParOf" srcId="{9E0F52DA-EB43-4781-8914-D302DE588F53}" destId="{C3E70C8E-C5B2-4726-A792-D68DE101F805}" srcOrd="13" destOrd="0" presId="urn:microsoft.com/office/officeart/2008/layout/VerticalCurvedList"/>
    <dgm:cxn modelId="{527DBC28-7B45-4BA7-8D0E-3D4FB26FB38E}" type="presParOf" srcId="{9E0F52DA-EB43-4781-8914-D302DE588F53}" destId="{38CD7FEB-A5B6-497A-97AC-870FCB85528A}" srcOrd="14" destOrd="0" presId="urn:microsoft.com/office/officeart/2008/layout/VerticalCurvedList"/>
    <dgm:cxn modelId="{38B75D80-1D29-40B3-9761-4DEF057D55A8}" type="presParOf" srcId="{38CD7FEB-A5B6-497A-97AC-870FCB85528A}" destId="{492C50F0-0761-4F99-940F-1412CBFEDDD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8BA2D1-78FD-4D38-A883-E1AEA5A98AE8}">
      <dsp:nvSpPr>
        <dsp:cNvPr id="0" name=""/>
        <dsp:cNvSpPr/>
      </dsp:nvSpPr>
      <dsp:spPr>
        <a:xfrm>
          <a:off x="1688285" y="0"/>
          <a:ext cx="4581755" cy="4581755"/>
        </a:xfrm>
        <a:prstGeom prst="diamond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FDF8FCCF-AAD1-4D80-BD35-436FE829E6EF}">
      <dsp:nvSpPr>
        <dsp:cNvPr id="0" name=""/>
        <dsp:cNvSpPr/>
      </dsp:nvSpPr>
      <dsp:spPr>
        <a:xfrm>
          <a:off x="2123552" y="452420"/>
          <a:ext cx="1786884" cy="178688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zh-CN" sz="1600" b="1" kern="1200" dirty="0">
              <a:latin typeface="宋体" panose="02010600030101010101" pitchFamily="2" charset="-122"/>
              <a:ea typeface="宋体" panose="02010600030101010101" pitchFamily="2" charset="-122"/>
            </a:rPr>
            <a:t>①</a:t>
          </a:r>
          <a:endParaRPr lang="en-US" altLang="zh-CN" sz="1600" b="1" kern="1200" dirty="0">
            <a:latin typeface="宋体" panose="02010600030101010101" pitchFamily="2" charset="-122"/>
            <a:ea typeface="宋体" panose="02010600030101010101" pitchFamily="2" charset="-122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b="1" kern="1200" dirty="0"/>
            <a:t>技术与运营手段</a:t>
          </a:r>
        </a:p>
      </dsp:txBody>
      <dsp:txXfrm>
        <a:off x="2210780" y="539648"/>
        <a:ext cx="1612428" cy="1612428"/>
      </dsp:txXfrm>
    </dsp:sp>
    <dsp:sp modelId="{57D84112-3D22-4A30-B200-165F653C35FE}">
      <dsp:nvSpPr>
        <dsp:cNvPr id="0" name=""/>
        <dsp:cNvSpPr/>
      </dsp:nvSpPr>
      <dsp:spPr>
        <a:xfrm>
          <a:off x="4047889" y="435266"/>
          <a:ext cx="1786884" cy="178688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b="1" kern="1200" dirty="0">
              <a:latin typeface="宋体" panose="02010600030101010101" pitchFamily="2" charset="-122"/>
              <a:ea typeface="宋体" panose="02010600030101010101" pitchFamily="2" charset="-122"/>
            </a:rPr>
            <a:t>②</a:t>
          </a:r>
          <a:endParaRPr lang="en-US" altLang="zh-CN" sz="1600" b="1" kern="1200" dirty="0">
            <a:latin typeface="宋体" panose="02010600030101010101" pitchFamily="2" charset="-122"/>
            <a:ea typeface="宋体" panose="02010600030101010101" pitchFamily="2" charset="-122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b="1" kern="1200" dirty="0"/>
            <a:t>心态与管理沟通</a:t>
          </a:r>
        </a:p>
      </dsp:txBody>
      <dsp:txXfrm>
        <a:off x="4135117" y="522494"/>
        <a:ext cx="1612428" cy="1612428"/>
      </dsp:txXfrm>
    </dsp:sp>
    <dsp:sp modelId="{EB49B390-BA73-45D3-BB9A-097D23409C84}">
      <dsp:nvSpPr>
        <dsp:cNvPr id="0" name=""/>
        <dsp:cNvSpPr/>
      </dsp:nvSpPr>
      <dsp:spPr>
        <a:xfrm>
          <a:off x="2123552" y="2359603"/>
          <a:ext cx="1786884" cy="178688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b="1" kern="1200" dirty="0">
              <a:latin typeface="宋体" panose="02010600030101010101" pitchFamily="2" charset="-122"/>
              <a:ea typeface="宋体" panose="02010600030101010101" pitchFamily="2" charset="-122"/>
            </a:rPr>
            <a:t>③</a:t>
          </a:r>
          <a:endParaRPr lang="en-US" altLang="zh-CN" sz="1600" b="1" kern="1200" dirty="0">
            <a:latin typeface="宋体" panose="02010600030101010101" pitchFamily="2" charset="-122"/>
            <a:ea typeface="宋体" panose="02010600030101010101" pitchFamily="2" charset="-122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b="1" kern="1200" dirty="0"/>
            <a:t>团队赋能与管理</a:t>
          </a:r>
        </a:p>
      </dsp:txBody>
      <dsp:txXfrm>
        <a:off x="2210780" y="2446831"/>
        <a:ext cx="1612428" cy="1612428"/>
      </dsp:txXfrm>
    </dsp:sp>
    <dsp:sp modelId="{9CA98074-2924-45B6-9227-DA5880860CB0}">
      <dsp:nvSpPr>
        <dsp:cNvPr id="0" name=""/>
        <dsp:cNvSpPr/>
      </dsp:nvSpPr>
      <dsp:spPr>
        <a:xfrm>
          <a:off x="4047889" y="2359603"/>
          <a:ext cx="1786884" cy="178688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b="1" kern="1200" dirty="0">
              <a:latin typeface="宋体" panose="02010600030101010101" pitchFamily="2" charset="-122"/>
              <a:ea typeface="宋体" panose="02010600030101010101" pitchFamily="2" charset="-122"/>
            </a:rPr>
            <a:t>④</a:t>
          </a:r>
          <a:endParaRPr lang="en-US" altLang="zh-CN" sz="1600" b="1" kern="1200" dirty="0">
            <a:latin typeface="宋体" panose="02010600030101010101" pitchFamily="2" charset="-122"/>
            <a:ea typeface="宋体" panose="02010600030101010101" pitchFamily="2" charset="-122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b="1" kern="1200" dirty="0"/>
            <a:t>共享客服与众包展望 </a:t>
          </a:r>
        </a:p>
      </dsp:txBody>
      <dsp:txXfrm>
        <a:off x="4135117" y="2446831"/>
        <a:ext cx="1612428" cy="16124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7F1FE9-B60B-4A1C-9F65-4712EAA13BA8}">
      <dsp:nvSpPr>
        <dsp:cNvPr id="0" name=""/>
        <dsp:cNvSpPr/>
      </dsp:nvSpPr>
      <dsp:spPr>
        <a:xfrm>
          <a:off x="839566" y="0"/>
          <a:ext cx="3717175" cy="3717175"/>
        </a:xfrm>
        <a:prstGeom prst="triangl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4F6F3B-8A08-415E-AE47-419285C1AC1F}">
      <dsp:nvSpPr>
        <dsp:cNvPr id="0" name=""/>
        <dsp:cNvSpPr/>
      </dsp:nvSpPr>
      <dsp:spPr>
        <a:xfrm>
          <a:off x="2698154" y="373714"/>
          <a:ext cx="2416163" cy="43996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/>
            <a:t>服务降级</a:t>
          </a:r>
        </a:p>
      </dsp:txBody>
      <dsp:txXfrm>
        <a:off x="2719631" y="395191"/>
        <a:ext cx="2373209" cy="397008"/>
      </dsp:txXfrm>
    </dsp:sp>
    <dsp:sp modelId="{3D7416FF-828A-471D-B012-D6FBBF206A84}">
      <dsp:nvSpPr>
        <dsp:cNvPr id="0" name=""/>
        <dsp:cNvSpPr/>
      </dsp:nvSpPr>
      <dsp:spPr>
        <a:xfrm>
          <a:off x="2698154" y="868671"/>
          <a:ext cx="2416163" cy="43996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1351709"/>
              <a:satOff val="-3484"/>
              <a:lumOff val="-235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/>
            <a:t>客户传播渠道应用</a:t>
          </a:r>
        </a:p>
      </dsp:txBody>
      <dsp:txXfrm>
        <a:off x="2719631" y="890148"/>
        <a:ext cx="2373209" cy="397008"/>
      </dsp:txXfrm>
    </dsp:sp>
    <dsp:sp modelId="{F581D941-A3B0-4C1E-BE4D-33F3A883E942}">
      <dsp:nvSpPr>
        <dsp:cNvPr id="0" name=""/>
        <dsp:cNvSpPr/>
      </dsp:nvSpPr>
      <dsp:spPr>
        <a:xfrm>
          <a:off x="2698154" y="1363629"/>
          <a:ext cx="2416163" cy="43996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2703417"/>
              <a:satOff val="-6968"/>
              <a:lumOff val="-4706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/>
            <a:t>服务公关化</a:t>
          </a:r>
          <a:r>
            <a:rPr lang="en-US" altLang="zh-CN" sz="1400" kern="1200" dirty="0"/>
            <a:t>-</a:t>
          </a:r>
          <a:r>
            <a:rPr lang="zh-CN" altLang="en-US" sz="1400" kern="1200" dirty="0"/>
            <a:t>立体化信息公示</a:t>
          </a:r>
        </a:p>
      </dsp:txBody>
      <dsp:txXfrm>
        <a:off x="2719631" y="1385106"/>
        <a:ext cx="2373209" cy="397008"/>
      </dsp:txXfrm>
    </dsp:sp>
    <dsp:sp modelId="{35A6845F-6835-4DDC-8693-759E10A3CF24}">
      <dsp:nvSpPr>
        <dsp:cNvPr id="0" name=""/>
        <dsp:cNvSpPr/>
      </dsp:nvSpPr>
      <dsp:spPr>
        <a:xfrm>
          <a:off x="2698154" y="1858587"/>
          <a:ext cx="2416163" cy="43996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4055126"/>
              <a:satOff val="-10451"/>
              <a:lumOff val="-705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/>
            <a:t>强化智能客服的引导</a:t>
          </a:r>
        </a:p>
      </dsp:txBody>
      <dsp:txXfrm>
        <a:off x="2719631" y="1880064"/>
        <a:ext cx="2373209" cy="397008"/>
      </dsp:txXfrm>
    </dsp:sp>
    <dsp:sp modelId="{2D6B8F38-9536-4DBD-A787-4BD95200F50F}">
      <dsp:nvSpPr>
        <dsp:cNvPr id="0" name=""/>
        <dsp:cNvSpPr/>
      </dsp:nvSpPr>
      <dsp:spPr>
        <a:xfrm>
          <a:off x="2698154" y="2353545"/>
          <a:ext cx="2416163" cy="43996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5406834"/>
              <a:satOff val="-13935"/>
              <a:lumOff val="-941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/>
            <a:t>服务沟通多渠道建设</a:t>
          </a:r>
        </a:p>
      </dsp:txBody>
      <dsp:txXfrm>
        <a:off x="2719631" y="2375022"/>
        <a:ext cx="2373209" cy="397008"/>
      </dsp:txXfrm>
    </dsp:sp>
    <dsp:sp modelId="{49303000-08AD-48B2-9637-394F7E6CB897}">
      <dsp:nvSpPr>
        <dsp:cNvPr id="0" name=""/>
        <dsp:cNvSpPr/>
      </dsp:nvSpPr>
      <dsp:spPr>
        <a:xfrm>
          <a:off x="2698154" y="2848503"/>
          <a:ext cx="2416163" cy="43996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/>
            <a:t>业务线上化</a:t>
          </a:r>
        </a:p>
      </dsp:txBody>
      <dsp:txXfrm>
        <a:off x="2719631" y="2869980"/>
        <a:ext cx="2373209" cy="3970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336499-FBA9-4BE8-B4AF-FD6B3D3AC3A4}">
      <dsp:nvSpPr>
        <dsp:cNvPr id="0" name=""/>
        <dsp:cNvSpPr/>
      </dsp:nvSpPr>
      <dsp:spPr>
        <a:xfrm>
          <a:off x="-4877589" y="-687518"/>
          <a:ext cx="5809301" cy="5809301"/>
        </a:xfrm>
        <a:prstGeom prst="blockArc">
          <a:avLst>
            <a:gd name="adj1" fmla="val 18900000"/>
            <a:gd name="adj2" fmla="val 2700000"/>
            <a:gd name="adj3" fmla="val 372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A9FAC-D5D4-4B3A-AD66-7FCF1643C2F0}">
      <dsp:nvSpPr>
        <dsp:cNvPr id="0" name=""/>
        <dsp:cNvSpPr/>
      </dsp:nvSpPr>
      <dsp:spPr>
        <a:xfrm>
          <a:off x="347703" y="227194"/>
          <a:ext cx="6480303" cy="45421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534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增加仪式感</a:t>
          </a:r>
        </a:p>
      </dsp:txBody>
      <dsp:txXfrm>
        <a:off x="347703" y="227194"/>
        <a:ext cx="6480303" cy="454215"/>
      </dsp:txXfrm>
    </dsp:sp>
    <dsp:sp modelId="{96A258E0-14D8-4860-86DA-CEE1B77B519B}">
      <dsp:nvSpPr>
        <dsp:cNvPr id="0" name=""/>
        <dsp:cNvSpPr/>
      </dsp:nvSpPr>
      <dsp:spPr>
        <a:xfrm>
          <a:off x="63818" y="170417"/>
          <a:ext cx="567769" cy="5677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8F680A-AD5A-4AB3-B376-E6A37836E4D0}">
      <dsp:nvSpPr>
        <dsp:cNvPr id="0" name=""/>
        <dsp:cNvSpPr/>
      </dsp:nvSpPr>
      <dsp:spPr>
        <a:xfrm>
          <a:off x="721327" y="908431"/>
          <a:ext cx="6106680" cy="45421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534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工具设备的准备</a:t>
          </a:r>
        </a:p>
      </dsp:txBody>
      <dsp:txXfrm>
        <a:off x="721327" y="908431"/>
        <a:ext cx="6106680" cy="454215"/>
      </dsp:txXfrm>
    </dsp:sp>
    <dsp:sp modelId="{E6598159-A37F-440D-AF7C-114DAE1C07F0}">
      <dsp:nvSpPr>
        <dsp:cNvPr id="0" name=""/>
        <dsp:cNvSpPr/>
      </dsp:nvSpPr>
      <dsp:spPr>
        <a:xfrm>
          <a:off x="437442" y="851654"/>
          <a:ext cx="567769" cy="5677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7F1359-6EB9-468B-94D3-7784016DC160}">
      <dsp:nvSpPr>
        <dsp:cNvPr id="0" name=""/>
        <dsp:cNvSpPr/>
      </dsp:nvSpPr>
      <dsp:spPr>
        <a:xfrm>
          <a:off x="892175" y="1589669"/>
          <a:ext cx="5935831" cy="45421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534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时间管理与规划 </a:t>
          </a:r>
        </a:p>
      </dsp:txBody>
      <dsp:txXfrm>
        <a:off x="892175" y="1589669"/>
        <a:ext cx="5935831" cy="454215"/>
      </dsp:txXfrm>
    </dsp:sp>
    <dsp:sp modelId="{37743786-F69D-47F2-AF89-A7B31B139B8A}">
      <dsp:nvSpPr>
        <dsp:cNvPr id="0" name=""/>
        <dsp:cNvSpPr/>
      </dsp:nvSpPr>
      <dsp:spPr>
        <a:xfrm>
          <a:off x="608290" y="1532892"/>
          <a:ext cx="567769" cy="5677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C9816E-8B69-4E18-A8BF-32725C4164E5}">
      <dsp:nvSpPr>
        <dsp:cNvPr id="0" name=""/>
        <dsp:cNvSpPr/>
      </dsp:nvSpPr>
      <dsp:spPr>
        <a:xfrm>
          <a:off x="892175" y="2270475"/>
          <a:ext cx="5935831" cy="45421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534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阶段性目标及自我检视</a:t>
          </a:r>
        </a:p>
      </dsp:txBody>
      <dsp:txXfrm>
        <a:off x="892175" y="2270475"/>
        <a:ext cx="5935831" cy="454215"/>
      </dsp:txXfrm>
    </dsp:sp>
    <dsp:sp modelId="{3E0070BE-2F0B-4883-87B5-615013A34F19}">
      <dsp:nvSpPr>
        <dsp:cNvPr id="0" name=""/>
        <dsp:cNvSpPr/>
      </dsp:nvSpPr>
      <dsp:spPr>
        <a:xfrm>
          <a:off x="608290" y="2213698"/>
          <a:ext cx="567769" cy="5677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20687D-1A63-4C65-BBEA-A911B96C23CE}">
      <dsp:nvSpPr>
        <dsp:cNvPr id="0" name=""/>
        <dsp:cNvSpPr/>
      </dsp:nvSpPr>
      <dsp:spPr>
        <a:xfrm>
          <a:off x="721327" y="2951713"/>
          <a:ext cx="6106680" cy="4542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534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家庭办公习惯养成</a:t>
          </a:r>
        </a:p>
      </dsp:txBody>
      <dsp:txXfrm>
        <a:off x="721327" y="2951713"/>
        <a:ext cx="6106680" cy="454215"/>
      </dsp:txXfrm>
    </dsp:sp>
    <dsp:sp modelId="{1B5046F4-8CB4-4822-AC94-CC6037D7182E}">
      <dsp:nvSpPr>
        <dsp:cNvPr id="0" name=""/>
        <dsp:cNvSpPr/>
      </dsp:nvSpPr>
      <dsp:spPr>
        <a:xfrm>
          <a:off x="437442" y="2894936"/>
          <a:ext cx="567769" cy="5677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E506B7-66BF-4CAC-85EF-4B5123CA7183}">
      <dsp:nvSpPr>
        <dsp:cNvPr id="0" name=""/>
        <dsp:cNvSpPr/>
      </dsp:nvSpPr>
      <dsp:spPr>
        <a:xfrm>
          <a:off x="347703" y="3632950"/>
          <a:ext cx="6480303" cy="45421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534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家庭成员的交流互动</a:t>
          </a:r>
        </a:p>
      </dsp:txBody>
      <dsp:txXfrm>
        <a:off x="347703" y="3632950"/>
        <a:ext cx="6480303" cy="454215"/>
      </dsp:txXfrm>
    </dsp:sp>
    <dsp:sp modelId="{9F76A4CA-7211-4CEC-B597-72D936B7B4E9}">
      <dsp:nvSpPr>
        <dsp:cNvPr id="0" name=""/>
        <dsp:cNvSpPr/>
      </dsp:nvSpPr>
      <dsp:spPr>
        <a:xfrm>
          <a:off x="63818" y="3576173"/>
          <a:ext cx="567769" cy="5677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336499-FBA9-4BE8-B4AF-FD6B3D3AC3A4}">
      <dsp:nvSpPr>
        <dsp:cNvPr id="0" name=""/>
        <dsp:cNvSpPr/>
      </dsp:nvSpPr>
      <dsp:spPr>
        <a:xfrm>
          <a:off x="-4877589" y="-687518"/>
          <a:ext cx="5809301" cy="5809301"/>
        </a:xfrm>
        <a:prstGeom prst="blockArc">
          <a:avLst>
            <a:gd name="adj1" fmla="val 18900000"/>
            <a:gd name="adj2" fmla="val 2700000"/>
            <a:gd name="adj3" fmla="val 372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255F46-92A4-4FBF-BE78-7B59C615DC65}">
      <dsp:nvSpPr>
        <dsp:cNvPr id="0" name=""/>
        <dsp:cNvSpPr/>
      </dsp:nvSpPr>
      <dsp:spPr>
        <a:xfrm>
          <a:off x="599230" y="431436"/>
          <a:ext cx="6228776" cy="8628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4905" tIns="104140" rIns="104140" bIns="10414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zh-CN" sz="4100" kern="1200" dirty="0"/>
            <a:t>重新定位关系</a:t>
          </a:r>
          <a:endParaRPr lang="zh-CN" altLang="en-US" sz="4100" kern="1200" dirty="0"/>
        </a:p>
      </dsp:txBody>
      <dsp:txXfrm>
        <a:off x="599230" y="431436"/>
        <a:ext cx="6228776" cy="862872"/>
      </dsp:txXfrm>
    </dsp:sp>
    <dsp:sp modelId="{22B794CF-7868-4967-AE1A-E4ADBF68E10C}">
      <dsp:nvSpPr>
        <dsp:cNvPr id="0" name=""/>
        <dsp:cNvSpPr/>
      </dsp:nvSpPr>
      <dsp:spPr>
        <a:xfrm>
          <a:off x="59935" y="323577"/>
          <a:ext cx="1078590" cy="10785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F3DB8A-3B15-4943-A019-5EF2DECE2774}">
      <dsp:nvSpPr>
        <dsp:cNvPr id="0" name=""/>
        <dsp:cNvSpPr/>
      </dsp:nvSpPr>
      <dsp:spPr>
        <a:xfrm>
          <a:off x="912884" y="1725744"/>
          <a:ext cx="5915122" cy="8628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4905" tIns="104140" rIns="104140" bIns="10414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4100" kern="1200" dirty="0"/>
            <a:t>沟通与协作</a:t>
          </a:r>
          <a:endParaRPr lang="zh-CN" altLang="en-US" sz="4100" kern="1200" dirty="0"/>
        </a:p>
      </dsp:txBody>
      <dsp:txXfrm>
        <a:off x="912884" y="1725744"/>
        <a:ext cx="5915122" cy="862872"/>
      </dsp:txXfrm>
    </dsp:sp>
    <dsp:sp modelId="{A92C8AEB-1C37-4606-BD0A-21E86209B7C1}">
      <dsp:nvSpPr>
        <dsp:cNvPr id="0" name=""/>
        <dsp:cNvSpPr/>
      </dsp:nvSpPr>
      <dsp:spPr>
        <a:xfrm>
          <a:off x="373589" y="1617885"/>
          <a:ext cx="1078590" cy="10785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352CED-1C37-49CC-800E-C2EAB8840A53}">
      <dsp:nvSpPr>
        <dsp:cNvPr id="0" name=""/>
        <dsp:cNvSpPr/>
      </dsp:nvSpPr>
      <dsp:spPr>
        <a:xfrm>
          <a:off x="599230" y="3020052"/>
          <a:ext cx="6228776" cy="8628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4905" tIns="104140" rIns="104140" bIns="10414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4100" kern="1200" dirty="0"/>
            <a:t>远程办公的仪式感</a:t>
          </a:r>
        </a:p>
      </dsp:txBody>
      <dsp:txXfrm>
        <a:off x="599230" y="3020052"/>
        <a:ext cx="6228776" cy="862872"/>
      </dsp:txXfrm>
    </dsp:sp>
    <dsp:sp modelId="{D4359832-B79F-402B-80F9-F9D1C7082906}">
      <dsp:nvSpPr>
        <dsp:cNvPr id="0" name=""/>
        <dsp:cNvSpPr/>
      </dsp:nvSpPr>
      <dsp:spPr>
        <a:xfrm>
          <a:off x="59935" y="2912193"/>
          <a:ext cx="1078590" cy="10785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2BAF0-0CE3-4C5B-9679-86409980436E}">
      <dsp:nvSpPr>
        <dsp:cNvPr id="0" name=""/>
        <dsp:cNvSpPr/>
      </dsp:nvSpPr>
      <dsp:spPr>
        <a:xfrm>
          <a:off x="-4519725" y="-693065"/>
          <a:ext cx="5384184" cy="5384184"/>
        </a:xfrm>
        <a:prstGeom prst="blockArc">
          <a:avLst>
            <a:gd name="adj1" fmla="val 18900000"/>
            <a:gd name="adj2" fmla="val 2700000"/>
            <a:gd name="adj3" fmla="val 401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ABC3F4-EFD7-4CEF-B950-7F4667A3BF4E}">
      <dsp:nvSpPr>
        <dsp:cNvPr id="0" name=""/>
        <dsp:cNvSpPr/>
      </dsp:nvSpPr>
      <dsp:spPr>
        <a:xfrm>
          <a:off x="378444" y="249798"/>
          <a:ext cx="6891354" cy="49991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6809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zh-CN" altLang="en-US" sz="2300" kern="1200" dirty="0"/>
            <a:t>人才盘点与岗位微调</a:t>
          </a:r>
        </a:p>
      </dsp:txBody>
      <dsp:txXfrm>
        <a:off x="378444" y="249798"/>
        <a:ext cx="6891354" cy="499916"/>
      </dsp:txXfrm>
    </dsp:sp>
    <dsp:sp modelId="{449E0B54-3FA3-4E95-808A-E68B190EACD7}">
      <dsp:nvSpPr>
        <dsp:cNvPr id="0" name=""/>
        <dsp:cNvSpPr/>
      </dsp:nvSpPr>
      <dsp:spPr>
        <a:xfrm>
          <a:off x="65996" y="187308"/>
          <a:ext cx="624895" cy="6248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FE648E-4296-4914-A96F-50074DEF6916}">
      <dsp:nvSpPr>
        <dsp:cNvPr id="0" name=""/>
        <dsp:cNvSpPr/>
      </dsp:nvSpPr>
      <dsp:spPr>
        <a:xfrm>
          <a:off x="736670" y="999433"/>
          <a:ext cx="6533128" cy="499916"/>
        </a:xfrm>
        <a:prstGeom prst="rect">
          <a:avLst/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6809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zh-CN" altLang="en-US" sz="2300" kern="1200" dirty="0"/>
            <a:t>培训内容与形式升级</a:t>
          </a:r>
        </a:p>
      </dsp:txBody>
      <dsp:txXfrm>
        <a:off x="736670" y="999433"/>
        <a:ext cx="6533128" cy="499916"/>
      </dsp:txXfrm>
    </dsp:sp>
    <dsp:sp modelId="{57519381-31DD-415E-A8F7-F73958B4264C}">
      <dsp:nvSpPr>
        <dsp:cNvPr id="0" name=""/>
        <dsp:cNvSpPr/>
      </dsp:nvSpPr>
      <dsp:spPr>
        <a:xfrm>
          <a:off x="424222" y="936943"/>
          <a:ext cx="624895" cy="6248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677650"/>
              <a:satOff val="25000"/>
              <a:lumOff val="-36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1B1F88-5C53-4F85-BCCF-0C615B5827C2}">
      <dsp:nvSpPr>
        <dsp:cNvPr id="0" name=""/>
        <dsp:cNvSpPr/>
      </dsp:nvSpPr>
      <dsp:spPr>
        <a:xfrm>
          <a:off x="846616" y="1749068"/>
          <a:ext cx="6423182" cy="499916"/>
        </a:xfrm>
        <a:prstGeom prst="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6809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zh-CN" sz="2300" kern="1200" dirty="0"/>
            <a:t>薪酬与绩效的改变</a:t>
          </a:r>
          <a:endParaRPr lang="zh-CN" altLang="en-US" sz="2300" kern="1200" dirty="0"/>
        </a:p>
      </dsp:txBody>
      <dsp:txXfrm>
        <a:off x="846616" y="1749068"/>
        <a:ext cx="6423182" cy="499916"/>
      </dsp:txXfrm>
    </dsp:sp>
    <dsp:sp modelId="{ED023B32-6875-4901-84D9-12DB270B1DA2}">
      <dsp:nvSpPr>
        <dsp:cNvPr id="0" name=""/>
        <dsp:cNvSpPr/>
      </dsp:nvSpPr>
      <dsp:spPr>
        <a:xfrm>
          <a:off x="534168" y="1686579"/>
          <a:ext cx="624895" cy="6248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622A11-DCB9-4E2F-8986-A80EF4D8CA26}">
      <dsp:nvSpPr>
        <dsp:cNvPr id="0" name=""/>
        <dsp:cNvSpPr/>
      </dsp:nvSpPr>
      <dsp:spPr>
        <a:xfrm>
          <a:off x="736670" y="2498703"/>
          <a:ext cx="6533128" cy="499916"/>
        </a:xfrm>
        <a:prstGeom prst="rect">
          <a:avLst/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6809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zh-CN" sz="2300" kern="1200" dirty="0"/>
            <a:t>远程办公的仪式感</a:t>
          </a:r>
          <a:endParaRPr lang="zh-CN" altLang="en-US" sz="2300" kern="1200" dirty="0"/>
        </a:p>
      </dsp:txBody>
      <dsp:txXfrm>
        <a:off x="736670" y="2498703"/>
        <a:ext cx="6533128" cy="499916"/>
      </dsp:txXfrm>
    </dsp:sp>
    <dsp:sp modelId="{1E0ABFA2-AB33-4ED8-99B5-23328FD2A1A7}">
      <dsp:nvSpPr>
        <dsp:cNvPr id="0" name=""/>
        <dsp:cNvSpPr/>
      </dsp:nvSpPr>
      <dsp:spPr>
        <a:xfrm>
          <a:off x="424222" y="2436214"/>
          <a:ext cx="624895" cy="6248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032949"/>
              <a:satOff val="75000"/>
              <a:lumOff val="-1102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7D75D8-3322-40F6-A1A1-694C2791DED2}">
      <dsp:nvSpPr>
        <dsp:cNvPr id="0" name=""/>
        <dsp:cNvSpPr/>
      </dsp:nvSpPr>
      <dsp:spPr>
        <a:xfrm>
          <a:off x="378444" y="3248338"/>
          <a:ext cx="6891354" cy="499916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6809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zh-CN" altLang="en-US" sz="2300" kern="1200" dirty="0"/>
            <a:t>像运营用户一样的管理员工</a:t>
          </a:r>
        </a:p>
      </dsp:txBody>
      <dsp:txXfrm>
        <a:off x="378444" y="3248338"/>
        <a:ext cx="6891354" cy="499916"/>
      </dsp:txXfrm>
    </dsp:sp>
    <dsp:sp modelId="{E591F404-F833-426E-B709-8997DD95B012}">
      <dsp:nvSpPr>
        <dsp:cNvPr id="0" name=""/>
        <dsp:cNvSpPr/>
      </dsp:nvSpPr>
      <dsp:spPr>
        <a:xfrm>
          <a:off x="65996" y="3185849"/>
          <a:ext cx="624895" cy="6248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14F7F-3B9A-4D14-B86E-E2FE6C452C77}">
      <dsp:nvSpPr>
        <dsp:cNvPr id="0" name=""/>
        <dsp:cNvSpPr/>
      </dsp:nvSpPr>
      <dsp:spPr>
        <a:xfrm>
          <a:off x="-5181358" y="-793986"/>
          <a:ext cx="6172776" cy="6172776"/>
        </a:xfrm>
        <a:prstGeom prst="blockArc">
          <a:avLst>
            <a:gd name="adj1" fmla="val 18900000"/>
            <a:gd name="adj2" fmla="val 2700000"/>
            <a:gd name="adj3" fmla="val 350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252786-180E-46DC-8D85-4FF40E4D129D}">
      <dsp:nvSpPr>
        <dsp:cNvPr id="0" name=""/>
        <dsp:cNvSpPr/>
      </dsp:nvSpPr>
      <dsp:spPr>
        <a:xfrm>
          <a:off x="321624" y="208425"/>
          <a:ext cx="7150975" cy="41666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729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zh-CN" sz="1900" kern="1200" dirty="0"/>
            <a:t>结果导向的目标管理普及</a:t>
          </a:r>
          <a:endParaRPr lang="zh-CN" altLang="en-US" sz="1900" kern="1200" dirty="0"/>
        </a:p>
      </dsp:txBody>
      <dsp:txXfrm>
        <a:off x="321624" y="208425"/>
        <a:ext cx="7150975" cy="416666"/>
      </dsp:txXfrm>
    </dsp:sp>
    <dsp:sp modelId="{ACCD77CD-7CA5-4FAF-9AE7-F1EFDD809D70}">
      <dsp:nvSpPr>
        <dsp:cNvPr id="0" name=""/>
        <dsp:cNvSpPr/>
      </dsp:nvSpPr>
      <dsp:spPr>
        <a:xfrm>
          <a:off x="61207" y="156341"/>
          <a:ext cx="520833" cy="5208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610990-EDBB-4841-AE4F-5F79D6909D99}">
      <dsp:nvSpPr>
        <dsp:cNvPr id="0" name=""/>
        <dsp:cNvSpPr/>
      </dsp:nvSpPr>
      <dsp:spPr>
        <a:xfrm>
          <a:off x="698953" y="833792"/>
          <a:ext cx="6773646" cy="416666"/>
        </a:xfrm>
        <a:prstGeom prst="rect">
          <a:avLst/>
        </a:prstGeom>
        <a:solidFill>
          <a:schemeClr val="accent2">
            <a:hueOff val="-242561"/>
            <a:satOff val="-13988"/>
            <a:lumOff val="14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729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zh-CN" sz="1900" kern="1200"/>
            <a:t>带教式的过程管理，主播式的培训管理</a:t>
          </a:r>
        </a:p>
      </dsp:txBody>
      <dsp:txXfrm>
        <a:off x="698953" y="833792"/>
        <a:ext cx="6773646" cy="416666"/>
      </dsp:txXfrm>
    </dsp:sp>
    <dsp:sp modelId="{6A258405-E2D5-413B-88CE-9491232EC94F}">
      <dsp:nvSpPr>
        <dsp:cNvPr id="0" name=""/>
        <dsp:cNvSpPr/>
      </dsp:nvSpPr>
      <dsp:spPr>
        <a:xfrm>
          <a:off x="438536" y="781709"/>
          <a:ext cx="520833" cy="5208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242561"/>
              <a:satOff val="-13988"/>
              <a:lumOff val="14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547447-D99E-4781-B788-59473C2CF0B1}">
      <dsp:nvSpPr>
        <dsp:cNvPr id="0" name=""/>
        <dsp:cNvSpPr/>
      </dsp:nvSpPr>
      <dsp:spPr>
        <a:xfrm>
          <a:off x="905728" y="1458701"/>
          <a:ext cx="6566871" cy="416666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729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zh-CN" sz="1900" kern="1200"/>
            <a:t>朋友式的沟通管理</a:t>
          </a:r>
        </a:p>
      </dsp:txBody>
      <dsp:txXfrm>
        <a:off x="905728" y="1458701"/>
        <a:ext cx="6566871" cy="416666"/>
      </dsp:txXfrm>
    </dsp:sp>
    <dsp:sp modelId="{7CCF0BA4-E025-45DB-8285-DCB54847EF5F}">
      <dsp:nvSpPr>
        <dsp:cNvPr id="0" name=""/>
        <dsp:cNvSpPr/>
      </dsp:nvSpPr>
      <dsp:spPr>
        <a:xfrm>
          <a:off x="645311" y="1406617"/>
          <a:ext cx="520833" cy="5208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76C926-4BA4-4A7E-A3EA-598F1F73F351}">
      <dsp:nvSpPr>
        <dsp:cNvPr id="0" name=""/>
        <dsp:cNvSpPr/>
      </dsp:nvSpPr>
      <dsp:spPr>
        <a:xfrm>
          <a:off x="971749" y="2084068"/>
          <a:ext cx="6500850" cy="416666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729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zh-CN" sz="1900" kern="1200"/>
            <a:t>项目制的协作管理</a:t>
          </a:r>
        </a:p>
      </dsp:txBody>
      <dsp:txXfrm>
        <a:off x="971749" y="2084068"/>
        <a:ext cx="6500850" cy="416666"/>
      </dsp:txXfrm>
    </dsp:sp>
    <dsp:sp modelId="{90745997-0566-4719-BB6C-C102537287B2}">
      <dsp:nvSpPr>
        <dsp:cNvPr id="0" name=""/>
        <dsp:cNvSpPr/>
      </dsp:nvSpPr>
      <dsp:spPr>
        <a:xfrm>
          <a:off x="711332" y="2031985"/>
          <a:ext cx="520833" cy="5208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C61FA2-4F88-466C-9960-B809EABF1221}">
      <dsp:nvSpPr>
        <dsp:cNvPr id="0" name=""/>
        <dsp:cNvSpPr/>
      </dsp:nvSpPr>
      <dsp:spPr>
        <a:xfrm>
          <a:off x="905728" y="2709435"/>
          <a:ext cx="6566871" cy="416666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729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zh-CN" sz="1900" kern="1200"/>
            <a:t>快速响应的灵活组织</a:t>
          </a:r>
        </a:p>
      </dsp:txBody>
      <dsp:txXfrm>
        <a:off x="905728" y="2709435"/>
        <a:ext cx="6566871" cy="416666"/>
      </dsp:txXfrm>
    </dsp:sp>
    <dsp:sp modelId="{750227E6-DEFE-4AA2-A776-5A4A8BB243A5}">
      <dsp:nvSpPr>
        <dsp:cNvPr id="0" name=""/>
        <dsp:cNvSpPr/>
      </dsp:nvSpPr>
      <dsp:spPr>
        <a:xfrm>
          <a:off x="645311" y="2657352"/>
          <a:ext cx="520833" cy="5208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972630-74B3-41DA-A9CC-3DDF6B9854A3}">
      <dsp:nvSpPr>
        <dsp:cNvPr id="0" name=""/>
        <dsp:cNvSpPr/>
      </dsp:nvSpPr>
      <dsp:spPr>
        <a:xfrm>
          <a:off x="698953" y="3334344"/>
          <a:ext cx="6773646" cy="416666"/>
        </a:xfrm>
        <a:prstGeom prst="rect">
          <a:avLst/>
        </a:prstGeom>
        <a:solidFill>
          <a:schemeClr val="accent2">
            <a:hueOff val="-1212803"/>
            <a:satOff val="-69940"/>
            <a:lumOff val="71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729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zh-CN" sz="1900" kern="1200"/>
            <a:t>模块化的项目管理</a:t>
          </a:r>
        </a:p>
      </dsp:txBody>
      <dsp:txXfrm>
        <a:off x="698953" y="3334344"/>
        <a:ext cx="6773646" cy="416666"/>
      </dsp:txXfrm>
    </dsp:sp>
    <dsp:sp modelId="{E07A089B-D409-4741-96C7-9976576C924A}">
      <dsp:nvSpPr>
        <dsp:cNvPr id="0" name=""/>
        <dsp:cNvSpPr/>
      </dsp:nvSpPr>
      <dsp:spPr>
        <a:xfrm>
          <a:off x="438536" y="3282261"/>
          <a:ext cx="520833" cy="5208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212803"/>
              <a:satOff val="-69940"/>
              <a:lumOff val="71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E70C8E-C5B2-4726-A792-D68DE101F805}">
      <dsp:nvSpPr>
        <dsp:cNvPr id="0" name=""/>
        <dsp:cNvSpPr/>
      </dsp:nvSpPr>
      <dsp:spPr>
        <a:xfrm>
          <a:off x="321624" y="3959711"/>
          <a:ext cx="7150975" cy="416666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729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zh-CN" altLang="en-US" sz="1900" kern="1200" dirty="0"/>
            <a:t>内部合伙人制度</a:t>
          </a:r>
          <a:endParaRPr lang="zh-CN" sz="1900" kern="1200" dirty="0"/>
        </a:p>
      </dsp:txBody>
      <dsp:txXfrm>
        <a:off x="321624" y="3959711"/>
        <a:ext cx="7150975" cy="416666"/>
      </dsp:txXfrm>
    </dsp:sp>
    <dsp:sp modelId="{492C50F0-0761-4F99-940F-1412CBFEDDD9}">
      <dsp:nvSpPr>
        <dsp:cNvPr id="0" name=""/>
        <dsp:cNvSpPr/>
      </dsp:nvSpPr>
      <dsp:spPr>
        <a:xfrm>
          <a:off x="61207" y="3907628"/>
          <a:ext cx="520833" cy="5208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8373D-579E-42BC-B839-AF1FA12C21E4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8E4628-C7CC-414C-A084-FB30696F30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534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E4628-C7CC-414C-A084-FB30696F302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6250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zh-CN" dirty="0"/>
              <a:t>业务线上化</a:t>
            </a:r>
            <a:r>
              <a:rPr lang="en-US" altLang="zh-CN" dirty="0"/>
              <a:t>APP</a:t>
            </a:r>
            <a:r>
              <a:rPr lang="zh-CN" altLang="zh-CN" dirty="0"/>
              <a:t>、小程序、抖音、公众号等线上业务启用起到交易、信息同步、售后处理的作用。</a:t>
            </a:r>
          </a:p>
          <a:p>
            <a:pPr lvl="0"/>
            <a:r>
              <a:rPr lang="zh-CN" altLang="zh-CN" dirty="0"/>
              <a:t>服务沟通多渠道铺设：在线化、智能化服务推进效果好的，在本次疫情面临的突发相对更加容易削峰。</a:t>
            </a:r>
          </a:p>
          <a:p>
            <a:pPr lvl="0"/>
            <a:r>
              <a:rPr lang="zh-CN" altLang="zh-CN" dirty="0"/>
              <a:t>智能客服的强化：</a:t>
            </a:r>
          </a:p>
          <a:p>
            <a:pPr lvl="0"/>
            <a:r>
              <a:rPr lang="zh-CN" altLang="zh-CN" dirty="0"/>
              <a:t>坦诚沟通、信息公开、立体化的信息发布与传播</a:t>
            </a:r>
          </a:p>
          <a:p>
            <a:r>
              <a:rPr lang="zh-CN" altLang="zh-CN" dirty="0"/>
              <a:t>简洁明了有效的文案公示</a:t>
            </a:r>
          </a:p>
          <a:p>
            <a:pPr lvl="0"/>
            <a:r>
              <a:rPr lang="zh-CN" altLang="zh-CN" dirty="0"/>
              <a:t>比如：商品页面、</a:t>
            </a:r>
            <a:r>
              <a:rPr lang="en-US" altLang="zh-CN" dirty="0"/>
              <a:t>APP</a:t>
            </a:r>
            <a:r>
              <a:rPr lang="zh-CN" altLang="zh-CN" dirty="0"/>
              <a:t>信息推送、短信、外呼机器人等。先让准确信息快速的传递给客户。人的焦虑很大程度是因为</a:t>
            </a:r>
          </a:p>
          <a:p>
            <a:r>
              <a:rPr lang="zh-CN" altLang="zh-CN" dirty="0"/>
              <a:t>第五、用好客户传播渠道和一对多沟通：</a:t>
            </a:r>
          </a:p>
          <a:p>
            <a:pPr lvl="0"/>
            <a:r>
              <a:rPr lang="zh-CN" altLang="zh-CN" dirty="0"/>
              <a:t>社群</a:t>
            </a:r>
          </a:p>
          <a:p>
            <a:pPr lvl="0"/>
            <a:r>
              <a:rPr lang="zh-CN" altLang="zh-CN" dirty="0"/>
              <a:t>客户的传播</a:t>
            </a:r>
          </a:p>
          <a:p>
            <a:pPr lvl="0"/>
            <a:r>
              <a:rPr lang="zh-CN" altLang="zh-CN" dirty="0"/>
              <a:t>社交化多次分时、立体化的信息发布</a:t>
            </a:r>
          </a:p>
          <a:p>
            <a:r>
              <a:rPr lang="zh-CN" altLang="zh-CN" dirty="0"/>
              <a:t>第六、服务降级的概念：不是没有服务，而是简化服务。框架和基础更加完善。更像是健身带来的状态。</a:t>
            </a:r>
          </a:p>
          <a:p>
            <a:r>
              <a:rPr lang="en-US" altLang="zh-CN" dirty="0"/>
              <a:t> 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E4628-C7CC-414C-A084-FB30696F302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6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增加仪式感：布置一个临时的“办公室”</a:t>
            </a:r>
          </a:p>
          <a:p>
            <a:pPr lvl="1"/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作好时间管理与规划：</a:t>
            </a:r>
          </a:p>
          <a:p>
            <a:pPr lvl="1"/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家庭办公室的“习惯培养”</a:t>
            </a:r>
          </a:p>
          <a:p>
            <a:pPr lvl="1"/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家庭成员的交流与心得</a:t>
            </a:r>
          </a:p>
          <a:p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对于自律的人工作场所的变化，只是意味着沟通渠道的变化，效率差异也是渠道差异的表现。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E4628-C7CC-414C-A084-FB30696F302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1681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增加仪式感：布置一个临时的“办公室”</a:t>
            </a:r>
          </a:p>
          <a:p>
            <a:pPr lvl="1"/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作好时间管理与规划：</a:t>
            </a:r>
          </a:p>
          <a:p>
            <a:pPr lvl="1"/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家庭办公室的“习惯培养”</a:t>
            </a:r>
          </a:p>
          <a:p>
            <a:pPr lvl="1"/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家庭成员的交流与心得</a:t>
            </a:r>
          </a:p>
          <a:p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对于自律的人工作场所的变化，只是意味着沟通渠道的变化，效率差异也是渠道差异的表现。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E4628-C7CC-414C-A084-FB30696F302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4035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E4628-C7CC-414C-A084-FB30696F302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3593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E4628-C7CC-414C-A084-FB30696F302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2806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A6B6E6-0E45-4880-A7ED-574A5197B0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F2FFEF5-1E06-4C71-9D17-7BD5CBF43E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AD51A61-396E-482F-A4B5-6959C8B28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10E8-24DB-4521-9952-202453F425D5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865A952-9CF4-465F-8E04-DBFEB6C63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90C5D0-5181-4B7A-AF45-9DE97E388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D007-20AF-4C4A-8454-F746020B66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4158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80E279-C24A-47C3-855C-433163A45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F079DC7-7D51-4FE5-B34D-AC4962CB78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CA544E6-8BFA-4068-B591-DF11FFC4E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10E8-24DB-4521-9952-202453F425D5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CE10D47-1E68-49C2-A42C-63DCAE91B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7129708-9DFA-4AC5-A069-7BC3E60E7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D007-20AF-4C4A-8454-F746020B66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4489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DFD2B95-7828-44CF-BCBD-7A925F7B9F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7C6CAA1-E627-4445-AEB1-41033C8CEF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584CAD-E27A-4874-84E7-857C30042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10E8-24DB-4521-9952-202453F425D5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A4F6A57-886B-4100-9993-C27C12859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57DD698-5290-465C-815A-5D0ACA250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D007-20AF-4C4A-8454-F746020B66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2004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5BEA1B-4095-48E1-B0F6-83F28F7C5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41A933D-7C17-4D99-B7C4-98F6C490D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D747968-FCD2-4FCE-AED7-DA420C36E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10E8-24DB-4521-9952-202453F425D5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8F4927E-E0DF-4B96-BBB3-60D1E353C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EEC08EB-F971-40B6-87E5-99BEE9959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D007-20AF-4C4A-8454-F746020B66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6750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64D75A-6B85-4540-8C71-081F5053C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FDA06AC-ADF4-4283-B5E3-8A2B7D99D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42250C6-6D8B-40DF-BDE6-B5E425772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10E8-24DB-4521-9952-202453F425D5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028FDE7-4A55-4954-A833-EAB6D9BA3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9C5FC3C-017F-4071-9B53-CECACDA01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D007-20AF-4C4A-8454-F746020B66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833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CFE6B2-FB95-42B2-8D98-2C2DAB486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136E6F-8BCC-4D61-B433-AEC1AA7F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BE3B12D-025C-4B17-934F-7046336EE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7A17A33-03B6-49A4-90E0-7DDE09175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10E8-24DB-4521-9952-202453F425D5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6F29B9B-C389-423C-AF67-9DFDB379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7E83632-4EBA-4BC5-851F-58980F6C3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D007-20AF-4C4A-8454-F746020B66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1658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592ED3-F422-401E-B477-1403E928E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22CFE4B-1592-447E-85F5-6D36909E7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7E642B9-391B-4AFA-88C0-F5DD7DE122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7993FF7-9808-4808-B906-6E7A191663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980D668-B6D8-4485-B002-FB28EA4B5A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C0EF2CA-4693-4CCC-BBD9-98DAB7BEA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10E8-24DB-4521-9952-202453F425D5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73563BE-F91E-4DAD-9804-E817279E0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15F9870-8D44-4FB5-94A4-997693CC4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D007-20AF-4C4A-8454-F746020B66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333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B41802-179F-44D2-9596-4968F21B4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AE17CB8-5DBD-4CD8-A3A3-EF229D360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10E8-24DB-4521-9952-202453F425D5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E886623-B5B0-4E9D-B0CA-C2A5259A8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1B99C4F-6A88-46A8-A4A8-41EF31DD3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D007-20AF-4C4A-8454-F746020B66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374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64DCA31-5178-4E15-9DAD-5327DA53A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10E8-24DB-4521-9952-202453F425D5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0FA00EB-8632-4038-A9E4-849AAA66A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C88D6E0-0FDF-44C2-893B-2F3963391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D007-20AF-4C4A-8454-F746020B66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4132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A4A251D-1200-4452-81D5-E92BA2D40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4A76C29-EAC3-4FA1-A9FF-56763728A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30D304C-1210-4D8B-BB37-42E054152B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49091BA-7FF6-4EDF-91F5-7935BE6EA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10E8-24DB-4521-9952-202453F425D5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E664DE2-42B6-4F3B-AFAA-9969626E8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606DE08-0727-4140-8A49-FE3E3BAA6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D007-20AF-4C4A-8454-F746020B66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2295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E39EBB-7BC4-4B4D-9B77-B1CF5F4DE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26C940F-307E-457C-A46A-FAAD19489A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9F187FB-F7F3-439D-AC5E-2A53197C0E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FD46E5C-0357-40C5-8091-DB6297702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10E8-24DB-4521-9952-202453F425D5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50A84D8-153A-4F30-BB8A-C5500F38A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61B2E1A-29CA-4A04-B76C-E6E07070C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D007-20AF-4C4A-8454-F746020B66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902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8BC88F2-26FA-4FAB-BF26-D050A0EDB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69468A7-4F94-4472-8F7E-77DD4AF4A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0B9A7D9-4DEC-40FA-8AD6-A81A7D0B9C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D10E8-24DB-4521-9952-202453F425D5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8C42732-A7EE-4ED0-9D41-54FB608531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2D696A8-30C5-49B8-A5B6-CD1E860828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ED007-20AF-4C4A-8454-F746020B66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615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E54F4C28-22D9-426C-BBEE-7F0B74E8A9CD}"/>
              </a:ext>
            </a:extLst>
          </p:cNvPr>
          <p:cNvSpPr/>
          <p:nvPr/>
        </p:nvSpPr>
        <p:spPr>
          <a:xfrm>
            <a:off x="0" y="1755872"/>
            <a:ext cx="12192000" cy="32368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>
                <a:solidFill>
                  <a:schemeClr val="tx1"/>
                </a:solidFill>
              </a:rPr>
              <a:t>疫情下的远程服务运营管理体系升级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2DC352A-DF60-48D7-A46E-AE06FB5BD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2817" y="4460339"/>
            <a:ext cx="9144000" cy="1655762"/>
          </a:xfrm>
        </p:spPr>
        <p:txBody>
          <a:bodyPr/>
          <a:lstStyle/>
          <a:p>
            <a:r>
              <a:rPr lang="zh-CN" altLang="en-US" dirty="0"/>
              <a:t>张艳</a:t>
            </a:r>
            <a:r>
              <a:rPr lang="en-US" altLang="zh-CN" dirty="0"/>
              <a:t>13501275950 </a:t>
            </a:r>
            <a:r>
              <a:rPr lang="zh-CN" altLang="en-US" dirty="0"/>
              <a:t>（同微信）</a:t>
            </a:r>
          </a:p>
        </p:txBody>
      </p:sp>
    </p:spTree>
    <p:extLst>
      <p:ext uri="{BB962C8B-B14F-4D97-AF65-F5344CB8AC3E}">
        <p14:creationId xmlns:p14="http://schemas.microsoft.com/office/powerpoint/2010/main" val="534773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142A72-9F73-4A0A-93AC-82F775CFC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805" y="385900"/>
            <a:ext cx="10515600" cy="801717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疫情下的远程服务运营管理体系升级</a:t>
            </a:r>
          </a:p>
        </p:txBody>
      </p:sp>
      <p:graphicFrame>
        <p:nvGraphicFramePr>
          <p:cNvPr id="22" name="图示 21">
            <a:extLst>
              <a:ext uri="{FF2B5EF4-FFF2-40B4-BE49-F238E27FC236}">
                <a16:creationId xmlns:a16="http://schemas.microsoft.com/office/drawing/2014/main" id="{E72BA499-E53F-421A-9ED2-6FD325FC1B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5338278"/>
              </p:ext>
            </p:extLst>
          </p:nvPr>
        </p:nvGraphicFramePr>
        <p:xfrm>
          <a:off x="2116837" y="1706620"/>
          <a:ext cx="7958326" cy="4581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0629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2DB560-4982-427D-9CD2-776C6BDB0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技术与运营手段</a:t>
            </a:r>
            <a:endParaRPr lang="zh-CN" altLang="en-US" dirty="0"/>
          </a:p>
        </p:txBody>
      </p:sp>
      <p:graphicFrame>
        <p:nvGraphicFramePr>
          <p:cNvPr id="4" name="图示 3">
            <a:extLst>
              <a:ext uri="{FF2B5EF4-FFF2-40B4-BE49-F238E27FC236}">
                <a16:creationId xmlns:a16="http://schemas.microsoft.com/office/drawing/2014/main" id="{F1B71102-A7FB-4866-AE6C-3ED829DB76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1325018"/>
              </p:ext>
            </p:extLst>
          </p:nvPr>
        </p:nvGraphicFramePr>
        <p:xfrm>
          <a:off x="3659806" y="2373555"/>
          <a:ext cx="5953885" cy="3717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矩形: 圆角 4">
            <a:extLst>
              <a:ext uri="{FF2B5EF4-FFF2-40B4-BE49-F238E27FC236}">
                <a16:creationId xmlns:a16="http://schemas.microsoft.com/office/drawing/2014/main" id="{AFED1E73-68AE-45FF-898D-37D9F0ADD5BB}"/>
              </a:ext>
            </a:extLst>
          </p:cNvPr>
          <p:cNvSpPr/>
          <p:nvPr/>
        </p:nvSpPr>
        <p:spPr>
          <a:xfrm>
            <a:off x="3403288" y="1763962"/>
            <a:ext cx="5385423" cy="4119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dirty="0"/>
              <a:t>坦诚沟通、信息公开好于任何“策略”</a:t>
            </a:r>
            <a:endParaRPr lang="zh-CN" altLang="en-US" dirty="0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2545B2C7-ACAE-41AF-8E52-E5C0BE893D51}"/>
              </a:ext>
            </a:extLst>
          </p:cNvPr>
          <p:cNvSpPr/>
          <p:nvPr/>
        </p:nvSpPr>
        <p:spPr>
          <a:xfrm>
            <a:off x="1293659" y="6288373"/>
            <a:ext cx="10278747" cy="5246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dirty="0"/>
              <a:t>与客户的沟通最重要的是共情安抚、排忧解难、言语真诚、快速处理。</a:t>
            </a:r>
          </a:p>
        </p:txBody>
      </p:sp>
    </p:spTree>
    <p:extLst>
      <p:ext uri="{BB962C8B-B14F-4D97-AF65-F5344CB8AC3E}">
        <p14:creationId xmlns:p14="http://schemas.microsoft.com/office/powerpoint/2010/main" val="2023405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473282-E879-4420-9B4E-BA1F7B5B7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 </a:t>
            </a:r>
            <a:br>
              <a:rPr lang="zh-CN" altLang="zh-CN" dirty="0"/>
            </a:br>
            <a:r>
              <a:rPr lang="zh-CN" altLang="zh-CN" dirty="0"/>
              <a:t>心态与管理沟通</a:t>
            </a:r>
            <a:r>
              <a:rPr lang="zh-CN" altLang="en-US" dirty="0"/>
              <a:t>上</a:t>
            </a:r>
            <a:r>
              <a:rPr lang="en-US" altLang="zh-CN" dirty="0"/>
              <a:t>—</a:t>
            </a:r>
            <a:r>
              <a:rPr lang="en-US" altLang="zh-CN" dirty="0" err="1"/>
              <a:t>soho</a:t>
            </a:r>
            <a:r>
              <a:rPr lang="zh-CN" altLang="en-US" dirty="0"/>
              <a:t>办公的自我修练</a:t>
            </a:r>
            <a:br>
              <a:rPr lang="zh-CN" altLang="zh-CN" dirty="0"/>
            </a:br>
            <a:endParaRPr lang="zh-CN" altLang="en-US" dirty="0"/>
          </a:p>
        </p:txBody>
      </p:sp>
      <p:graphicFrame>
        <p:nvGraphicFramePr>
          <p:cNvPr id="5" name="图示 4">
            <a:extLst>
              <a:ext uri="{FF2B5EF4-FFF2-40B4-BE49-F238E27FC236}">
                <a16:creationId xmlns:a16="http://schemas.microsoft.com/office/drawing/2014/main" id="{1B53BCE4-F2F1-4E40-B036-AC56899012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0535188"/>
              </p:ext>
            </p:extLst>
          </p:nvPr>
        </p:nvGraphicFramePr>
        <p:xfrm>
          <a:off x="1507344" y="1801625"/>
          <a:ext cx="6887148" cy="4314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80283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473282-E879-4420-9B4E-BA1F7B5B7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 </a:t>
            </a:r>
            <a:br>
              <a:rPr lang="zh-CN" altLang="zh-CN" dirty="0"/>
            </a:br>
            <a:r>
              <a:rPr lang="zh-CN" altLang="zh-CN" dirty="0"/>
              <a:t>心态与管理沟通</a:t>
            </a:r>
            <a:r>
              <a:rPr lang="zh-CN" altLang="en-US" dirty="0"/>
              <a:t>下</a:t>
            </a:r>
          </a:p>
        </p:txBody>
      </p:sp>
      <p:graphicFrame>
        <p:nvGraphicFramePr>
          <p:cNvPr id="5" name="图示 4">
            <a:extLst>
              <a:ext uri="{FF2B5EF4-FFF2-40B4-BE49-F238E27FC236}">
                <a16:creationId xmlns:a16="http://schemas.microsoft.com/office/drawing/2014/main" id="{1B53BCE4-F2F1-4E40-B036-AC56899012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0880597"/>
              </p:ext>
            </p:extLst>
          </p:nvPr>
        </p:nvGraphicFramePr>
        <p:xfrm>
          <a:off x="1507344" y="1801625"/>
          <a:ext cx="6887148" cy="4314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94105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D54425-7E5E-43E2-91D4-FCE17AED4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管理机制应对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4F1A6278-BA43-4929-A65E-EA46DF5FF0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5421708"/>
              </p:ext>
            </p:extLst>
          </p:nvPr>
        </p:nvGraphicFramePr>
        <p:xfrm>
          <a:off x="1235440" y="1885586"/>
          <a:ext cx="7323944" cy="3998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32552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D54425-7E5E-43E2-91D4-FCE17AED4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展望</a:t>
            </a:r>
            <a:r>
              <a:rPr lang="en-US" altLang="zh-CN" dirty="0"/>
              <a:t>-</a:t>
            </a:r>
            <a:r>
              <a:rPr lang="zh-CN" altLang="zh-CN" dirty="0"/>
              <a:t>共享客服的启用与轻服务模式普及</a:t>
            </a:r>
            <a:endParaRPr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4F1A6278-BA43-4929-A65E-EA46DF5FF0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1862925"/>
              </p:ext>
            </p:extLst>
          </p:nvPr>
        </p:nvGraphicFramePr>
        <p:xfrm>
          <a:off x="1625183" y="1908071"/>
          <a:ext cx="7533807" cy="4584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38034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2952</TotalTime>
  <Words>532</Words>
  <Application>Microsoft Office PowerPoint</Application>
  <PresentationFormat>宽屏</PresentationFormat>
  <Paragraphs>73</Paragraphs>
  <Slides>7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等线</vt:lpstr>
      <vt:lpstr>等线 Light</vt:lpstr>
      <vt:lpstr>宋体</vt:lpstr>
      <vt:lpstr>Arial</vt:lpstr>
      <vt:lpstr>Wingdings</vt:lpstr>
      <vt:lpstr>Office 主题​​</vt:lpstr>
      <vt:lpstr>PowerPoint 演示文稿</vt:lpstr>
      <vt:lpstr>疫情下的远程服务运营管理体系升级</vt:lpstr>
      <vt:lpstr>技术与运营手段</vt:lpstr>
      <vt:lpstr>  心态与管理沟通上—soho办公的自我修练 </vt:lpstr>
      <vt:lpstr>  心态与管理沟通下</vt:lpstr>
      <vt:lpstr>管理机制应对</vt:lpstr>
      <vt:lpstr>展望-共享客服的启用与轻服务模式普及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阅邻循环商店运营咨询方案</dc:title>
  <dc:creator>张 艳</dc:creator>
  <cp:lastModifiedBy>张 艳</cp:lastModifiedBy>
  <cp:revision>38</cp:revision>
  <dcterms:created xsi:type="dcterms:W3CDTF">2020-02-20T02:45:02Z</dcterms:created>
  <dcterms:modified xsi:type="dcterms:W3CDTF">2020-03-01T16:12:33Z</dcterms:modified>
</cp:coreProperties>
</file>